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</p:sldIdLst>
  <p:sldSz cx="20104100" cy="15798800"/>
  <p:notesSz cx="20104100" cy="15798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5" d="100"/>
          <a:sy n="35" d="100"/>
        </p:scale>
        <p:origin x="1200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897628"/>
            <a:ext cx="17088486" cy="3317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847328"/>
            <a:ext cx="14072870" cy="394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633724"/>
            <a:ext cx="8745284" cy="10427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633724"/>
            <a:ext cx="8745284" cy="10427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115364" cy="1579369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39419" y="639419"/>
            <a:ext cx="3836670" cy="14515465"/>
          </a:xfrm>
          <a:custGeom>
            <a:avLst/>
            <a:gdLst/>
            <a:ahLst/>
            <a:cxnLst/>
            <a:rect l="l" t="t" r="r" b="b"/>
            <a:pathLst>
              <a:path w="3836670" h="14515465">
                <a:moveTo>
                  <a:pt x="3836525" y="0"/>
                </a:moveTo>
                <a:lnTo>
                  <a:pt x="0" y="0"/>
                </a:lnTo>
                <a:lnTo>
                  <a:pt x="0" y="14514853"/>
                </a:lnTo>
                <a:lnTo>
                  <a:pt x="3836525" y="14514853"/>
                </a:lnTo>
                <a:lnTo>
                  <a:pt x="3836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9653" y="2397850"/>
            <a:ext cx="4475944" cy="1822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631952"/>
            <a:ext cx="18093690" cy="25278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633724"/>
            <a:ext cx="18093690" cy="10427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692884"/>
            <a:ext cx="6433312" cy="78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692884"/>
            <a:ext cx="4623943" cy="78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692884"/>
            <a:ext cx="4623943" cy="78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18" Type="http://schemas.openxmlformats.org/officeDocument/2006/relationships/image" Target="../media/image18.png"/><Relationship Id="rId26" Type="http://schemas.openxmlformats.org/officeDocument/2006/relationships/image" Target="../media/image61.png"/><Relationship Id="rId39" Type="http://schemas.openxmlformats.org/officeDocument/2006/relationships/image" Target="../media/image67.png"/><Relationship Id="rId3" Type="http://schemas.openxmlformats.org/officeDocument/2006/relationships/image" Target="../media/image4.png"/><Relationship Id="rId21" Type="http://schemas.openxmlformats.org/officeDocument/2006/relationships/image" Target="../media/image58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5" Type="http://schemas.openxmlformats.org/officeDocument/2006/relationships/image" Target="../media/image60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20" Type="http://schemas.openxmlformats.org/officeDocument/2006/relationships/image" Target="../media/image57.png"/><Relationship Id="rId29" Type="http://schemas.openxmlformats.org/officeDocument/2006/relationships/image" Target="../media/image30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66.png"/><Relationship Id="rId40" Type="http://schemas.openxmlformats.org/officeDocument/2006/relationships/image" Target="../media/image68.png"/><Relationship Id="rId5" Type="http://schemas.openxmlformats.org/officeDocument/2006/relationships/image" Target="../media/image48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63.png"/><Relationship Id="rId36" Type="http://schemas.openxmlformats.org/officeDocument/2006/relationships/image" Target="../media/image37.png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59.png"/><Relationship Id="rId27" Type="http://schemas.openxmlformats.org/officeDocument/2006/relationships/image" Target="../media/image62.png"/><Relationship Id="rId30" Type="http://schemas.openxmlformats.org/officeDocument/2006/relationships/image" Target="../media/image64.png"/><Relationship Id="rId35" Type="http://schemas.openxmlformats.org/officeDocument/2006/relationships/image" Target="../media/image65.png"/><Relationship Id="rId43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7.png"/><Relationship Id="rId18" Type="http://schemas.openxmlformats.org/officeDocument/2006/relationships/image" Target="../media/image18.png"/><Relationship Id="rId26" Type="http://schemas.openxmlformats.org/officeDocument/2006/relationships/image" Target="../media/image83.png"/><Relationship Id="rId39" Type="http://schemas.openxmlformats.org/officeDocument/2006/relationships/image" Target="../media/image90.png"/><Relationship Id="rId3" Type="http://schemas.openxmlformats.org/officeDocument/2006/relationships/image" Target="../media/image72.png"/><Relationship Id="rId21" Type="http://schemas.openxmlformats.org/officeDocument/2006/relationships/image" Target="../media/image80.png"/><Relationship Id="rId34" Type="http://schemas.openxmlformats.org/officeDocument/2006/relationships/image" Target="../media/image34.png"/><Relationship Id="rId42" Type="http://schemas.openxmlformats.org/officeDocument/2006/relationships/image" Target="../media/image93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79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89.png"/><Relationship Id="rId2" Type="http://schemas.openxmlformats.org/officeDocument/2006/relationships/image" Target="../media/image71.png"/><Relationship Id="rId16" Type="http://schemas.openxmlformats.org/officeDocument/2006/relationships/image" Target="../media/image78.png"/><Relationship Id="rId20" Type="http://schemas.openxmlformats.org/officeDocument/2006/relationships/image" Target="../media/image20.png"/><Relationship Id="rId29" Type="http://schemas.openxmlformats.org/officeDocument/2006/relationships/image" Target="../media/image63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86.png"/><Relationship Id="rId37" Type="http://schemas.openxmlformats.org/officeDocument/2006/relationships/image" Target="../media/image37.png"/><Relationship Id="rId40" Type="http://schemas.openxmlformats.org/officeDocument/2006/relationships/image" Target="../media/image91.png"/><Relationship Id="rId45" Type="http://schemas.openxmlformats.org/officeDocument/2006/relationships/image" Target="../media/image95.png"/><Relationship Id="rId5" Type="http://schemas.openxmlformats.org/officeDocument/2006/relationships/image" Target="../media/image74.png"/><Relationship Id="rId15" Type="http://schemas.openxmlformats.org/officeDocument/2006/relationships/image" Target="../media/image16.png"/><Relationship Id="rId23" Type="http://schemas.openxmlformats.org/officeDocument/2006/relationships/image" Target="../media/image82.png"/><Relationship Id="rId28" Type="http://schemas.openxmlformats.org/officeDocument/2006/relationships/image" Target="../media/image84.png"/><Relationship Id="rId36" Type="http://schemas.openxmlformats.org/officeDocument/2006/relationships/image" Target="../media/image88.png"/><Relationship Id="rId10" Type="http://schemas.openxmlformats.org/officeDocument/2006/relationships/image" Target="../media/image51.png"/><Relationship Id="rId19" Type="http://schemas.openxmlformats.org/officeDocument/2006/relationships/image" Target="../media/image19.png"/><Relationship Id="rId31" Type="http://schemas.openxmlformats.org/officeDocument/2006/relationships/image" Target="../media/image85.png"/><Relationship Id="rId44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81.png"/><Relationship Id="rId27" Type="http://schemas.openxmlformats.org/officeDocument/2006/relationships/image" Target="../media/image61.png"/><Relationship Id="rId30" Type="http://schemas.openxmlformats.org/officeDocument/2006/relationships/image" Target="../media/image30.png"/><Relationship Id="rId35" Type="http://schemas.openxmlformats.org/officeDocument/2006/relationships/image" Target="../media/image87.png"/><Relationship Id="rId4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.png"/><Relationship Id="rId18" Type="http://schemas.openxmlformats.org/officeDocument/2006/relationships/image" Target="../media/image105.png"/><Relationship Id="rId26" Type="http://schemas.openxmlformats.org/officeDocument/2006/relationships/image" Target="../media/image25.png"/><Relationship Id="rId39" Type="http://schemas.openxmlformats.org/officeDocument/2006/relationships/image" Target="../media/image114.png"/><Relationship Id="rId3" Type="http://schemas.openxmlformats.org/officeDocument/2006/relationships/image" Target="../media/image2.png"/><Relationship Id="rId21" Type="http://schemas.openxmlformats.org/officeDocument/2006/relationships/image" Target="../media/image107.png"/><Relationship Id="rId34" Type="http://schemas.openxmlformats.org/officeDocument/2006/relationships/image" Target="../media/image33.png"/><Relationship Id="rId42" Type="http://schemas.openxmlformats.org/officeDocument/2006/relationships/image" Target="../media/image68.png"/><Relationship Id="rId7" Type="http://schemas.openxmlformats.org/officeDocument/2006/relationships/image" Target="../media/image100.png"/><Relationship Id="rId12" Type="http://schemas.openxmlformats.org/officeDocument/2006/relationships/image" Target="../media/image5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12.png"/><Relationship Id="rId38" Type="http://schemas.openxmlformats.org/officeDocument/2006/relationships/image" Target="../media/image37.png"/><Relationship Id="rId46" Type="http://schemas.openxmlformats.org/officeDocument/2006/relationships/image" Target="../media/image118.png"/><Relationship Id="rId2" Type="http://schemas.openxmlformats.org/officeDocument/2006/relationships/image" Target="../media/image96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8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10.png"/><Relationship Id="rId32" Type="http://schemas.openxmlformats.org/officeDocument/2006/relationships/image" Target="../media/image111.png"/><Relationship Id="rId37" Type="http://schemas.openxmlformats.org/officeDocument/2006/relationships/image" Target="../media/image113.png"/><Relationship Id="rId40" Type="http://schemas.openxmlformats.org/officeDocument/2006/relationships/image" Target="../media/image39.png"/><Relationship Id="rId45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4.png"/><Relationship Id="rId23" Type="http://schemas.openxmlformats.org/officeDocument/2006/relationships/image" Target="../media/image109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102.png"/><Relationship Id="rId19" Type="http://schemas.openxmlformats.org/officeDocument/2006/relationships/image" Target="../media/image106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97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.png"/><Relationship Id="rId18" Type="http://schemas.openxmlformats.org/officeDocument/2006/relationships/image" Target="../media/image128.png"/><Relationship Id="rId26" Type="http://schemas.openxmlformats.org/officeDocument/2006/relationships/image" Target="../media/image25.png"/><Relationship Id="rId39" Type="http://schemas.openxmlformats.org/officeDocument/2006/relationships/image" Target="../media/image114.png"/><Relationship Id="rId3" Type="http://schemas.openxmlformats.org/officeDocument/2006/relationships/image" Target="../media/image2.png"/><Relationship Id="rId21" Type="http://schemas.openxmlformats.org/officeDocument/2006/relationships/image" Target="../media/image129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122.png"/><Relationship Id="rId12" Type="http://schemas.openxmlformats.org/officeDocument/2006/relationships/image" Target="../media/image5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35.png"/><Relationship Id="rId38" Type="http://schemas.openxmlformats.org/officeDocument/2006/relationships/image" Target="../media/image37.png"/><Relationship Id="rId46" Type="http://schemas.openxmlformats.org/officeDocument/2006/relationships/image" Target="../media/image118.png"/><Relationship Id="rId2" Type="http://schemas.openxmlformats.org/officeDocument/2006/relationships/image" Target="../media/image119.png"/><Relationship Id="rId16" Type="http://schemas.openxmlformats.org/officeDocument/2006/relationships/image" Target="../media/image127.png"/><Relationship Id="rId20" Type="http://schemas.openxmlformats.org/officeDocument/2006/relationships/image" Target="../media/image18.png"/><Relationship Id="rId29" Type="http://schemas.openxmlformats.org/officeDocument/2006/relationships/image" Target="../media/image28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03.png"/><Relationship Id="rId24" Type="http://schemas.openxmlformats.org/officeDocument/2006/relationships/image" Target="../media/image132.png"/><Relationship Id="rId32" Type="http://schemas.openxmlformats.org/officeDocument/2006/relationships/image" Target="../media/image134.png"/><Relationship Id="rId37" Type="http://schemas.openxmlformats.org/officeDocument/2006/relationships/image" Target="../media/image113.png"/><Relationship Id="rId40" Type="http://schemas.openxmlformats.org/officeDocument/2006/relationships/image" Target="../media/image39.png"/><Relationship Id="rId45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23" Type="http://schemas.openxmlformats.org/officeDocument/2006/relationships/image" Target="../media/image131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125.png"/><Relationship Id="rId19" Type="http://schemas.openxmlformats.org/officeDocument/2006/relationships/image" Target="../media/image106.png"/><Relationship Id="rId31" Type="http://schemas.openxmlformats.org/officeDocument/2006/relationships/image" Target="../media/image133.png"/><Relationship Id="rId44" Type="http://schemas.openxmlformats.org/officeDocument/2006/relationships/image" Target="../media/image43.png"/><Relationship Id="rId4" Type="http://schemas.openxmlformats.org/officeDocument/2006/relationships/image" Target="../media/image97.png"/><Relationship Id="rId9" Type="http://schemas.openxmlformats.org/officeDocument/2006/relationships/image" Target="../media/image124.png"/><Relationship Id="rId14" Type="http://schemas.openxmlformats.org/officeDocument/2006/relationships/image" Target="../media/image13.png"/><Relationship Id="rId22" Type="http://schemas.openxmlformats.org/officeDocument/2006/relationships/image" Target="../media/image130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885180" cy="15793719"/>
            <a:chOff x="0" y="0"/>
            <a:chExt cx="5885180" cy="157937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073" y="3037268"/>
              <a:ext cx="3197104" cy="5435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2979" y="4104417"/>
              <a:ext cx="295275" cy="273050"/>
            </a:xfrm>
            <a:custGeom>
              <a:avLst/>
              <a:gdLst/>
              <a:ahLst/>
              <a:cxnLst/>
              <a:rect l="l" t="t" r="r" b="b"/>
              <a:pathLst>
                <a:path w="295275" h="273050">
                  <a:moveTo>
                    <a:pt x="146010" y="252729"/>
                  </a:moveTo>
                  <a:lnTo>
                    <a:pt x="125467" y="252729"/>
                  </a:lnTo>
                  <a:lnTo>
                    <a:pt x="120172" y="260349"/>
                  </a:lnTo>
                  <a:lnTo>
                    <a:pt x="119358" y="261619"/>
                  </a:lnTo>
                  <a:lnTo>
                    <a:pt x="127947" y="267969"/>
                  </a:lnTo>
                  <a:lnTo>
                    <a:pt x="135205" y="271779"/>
                  </a:lnTo>
                  <a:lnTo>
                    <a:pt x="139088" y="273049"/>
                  </a:lnTo>
                  <a:lnTo>
                    <a:pt x="143596" y="273049"/>
                  </a:lnTo>
                  <a:lnTo>
                    <a:pt x="144959" y="261619"/>
                  </a:lnTo>
                  <a:lnTo>
                    <a:pt x="145044" y="260349"/>
                  </a:lnTo>
                  <a:lnTo>
                    <a:pt x="146010" y="252729"/>
                  </a:lnTo>
                  <a:close/>
                </a:path>
                <a:path w="295275" h="273050">
                  <a:moveTo>
                    <a:pt x="148746" y="251459"/>
                  </a:moveTo>
                  <a:lnTo>
                    <a:pt x="146171" y="251459"/>
                  </a:lnTo>
                  <a:lnTo>
                    <a:pt x="143596" y="273049"/>
                  </a:lnTo>
                  <a:lnTo>
                    <a:pt x="151321" y="273049"/>
                  </a:lnTo>
                  <a:lnTo>
                    <a:pt x="148746" y="251459"/>
                  </a:lnTo>
                  <a:close/>
                </a:path>
                <a:path w="295275" h="273050">
                  <a:moveTo>
                    <a:pt x="163341" y="242569"/>
                  </a:moveTo>
                  <a:lnTo>
                    <a:pt x="155365" y="247649"/>
                  </a:lnTo>
                  <a:lnTo>
                    <a:pt x="150549" y="250189"/>
                  </a:lnTo>
                  <a:lnTo>
                    <a:pt x="149456" y="250189"/>
                  </a:lnTo>
                  <a:lnTo>
                    <a:pt x="148746" y="251459"/>
                  </a:lnTo>
                  <a:lnTo>
                    <a:pt x="149806" y="260349"/>
                  </a:lnTo>
                  <a:lnTo>
                    <a:pt x="150033" y="261619"/>
                  </a:lnTo>
                  <a:lnTo>
                    <a:pt x="151321" y="273049"/>
                  </a:lnTo>
                  <a:lnTo>
                    <a:pt x="155828" y="273049"/>
                  </a:lnTo>
                  <a:lnTo>
                    <a:pt x="159711" y="271779"/>
                  </a:lnTo>
                  <a:lnTo>
                    <a:pt x="166970" y="267969"/>
                  </a:lnTo>
                  <a:lnTo>
                    <a:pt x="175559" y="261619"/>
                  </a:lnTo>
                  <a:lnTo>
                    <a:pt x="163341" y="242569"/>
                  </a:lnTo>
                  <a:close/>
                </a:path>
                <a:path w="295275" h="273050">
                  <a:moveTo>
                    <a:pt x="242712" y="248919"/>
                  </a:moveTo>
                  <a:lnTo>
                    <a:pt x="237702" y="252729"/>
                  </a:lnTo>
                  <a:lnTo>
                    <a:pt x="236686" y="260349"/>
                  </a:lnTo>
                  <a:lnTo>
                    <a:pt x="244202" y="269239"/>
                  </a:lnTo>
                  <a:lnTo>
                    <a:pt x="251310" y="270509"/>
                  </a:lnTo>
                  <a:lnTo>
                    <a:pt x="256320" y="266699"/>
                  </a:lnTo>
                  <a:lnTo>
                    <a:pt x="242712" y="248919"/>
                  </a:lnTo>
                  <a:close/>
                </a:path>
                <a:path w="295275" h="273050">
                  <a:moveTo>
                    <a:pt x="260402" y="236219"/>
                  </a:moveTo>
                  <a:lnTo>
                    <a:pt x="242712" y="248919"/>
                  </a:lnTo>
                  <a:lnTo>
                    <a:pt x="256320" y="266699"/>
                  </a:lnTo>
                  <a:lnTo>
                    <a:pt x="274010" y="253999"/>
                  </a:lnTo>
                  <a:lnTo>
                    <a:pt x="260402" y="236219"/>
                  </a:lnTo>
                  <a:close/>
                </a:path>
                <a:path w="295275" h="273050">
                  <a:moveTo>
                    <a:pt x="79293" y="209549"/>
                  </a:moveTo>
                  <a:lnTo>
                    <a:pt x="67076" y="228599"/>
                  </a:lnTo>
                  <a:lnTo>
                    <a:pt x="119358" y="261619"/>
                  </a:lnTo>
                  <a:lnTo>
                    <a:pt x="120231" y="260349"/>
                  </a:lnTo>
                  <a:lnTo>
                    <a:pt x="124245" y="253999"/>
                  </a:lnTo>
                  <a:lnTo>
                    <a:pt x="131575" y="242569"/>
                  </a:lnTo>
                  <a:lnTo>
                    <a:pt x="79293" y="209549"/>
                  </a:lnTo>
                  <a:close/>
                </a:path>
                <a:path w="295275" h="273050">
                  <a:moveTo>
                    <a:pt x="215623" y="209549"/>
                  </a:moveTo>
                  <a:lnTo>
                    <a:pt x="163341" y="242569"/>
                  </a:lnTo>
                  <a:lnTo>
                    <a:pt x="175559" y="261619"/>
                  </a:lnTo>
                  <a:lnTo>
                    <a:pt x="227841" y="228599"/>
                  </a:lnTo>
                  <a:lnTo>
                    <a:pt x="215623" y="209549"/>
                  </a:lnTo>
                  <a:close/>
                </a:path>
                <a:path w="295275" h="273050">
                  <a:moveTo>
                    <a:pt x="131575" y="242569"/>
                  </a:moveTo>
                  <a:lnTo>
                    <a:pt x="120172" y="260349"/>
                  </a:lnTo>
                  <a:lnTo>
                    <a:pt x="125467" y="252729"/>
                  </a:lnTo>
                  <a:lnTo>
                    <a:pt x="146010" y="252729"/>
                  </a:lnTo>
                  <a:lnTo>
                    <a:pt x="146171" y="251459"/>
                  </a:lnTo>
                  <a:lnTo>
                    <a:pt x="145461" y="250189"/>
                  </a:lnTo>
                  <a:lnTo>
                    <a:pt x="144368" y="250189"/>
                  </a:lnTo>
                  <a:lnTo>
                    <a:pt x="139552" y="247649"/>
                  </a:lnTo>
                  <a:lnTo>
                    <a:pt x="131575" y="24256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69625" y="228599"/>
                  </a:lnTo>
                  <a:lnTo>
                    <a:pt x="268223" y="229869"/>
                  </a:lnTo>
                  <a:lnTo>
                    <a:pt x="260402" y="236219"/>
                  </a:lnTo>
                  <a:lnTo>
                    <a:pt x="274010" y="253999"/>
                  </a:lnTo>
                  <a:lnTo>
                    <a:pt x="280404" y="248919"/>
                  </a:lnTo>
                  <a:lnTo>
                    <a:pt x="286109" y="245109"/>
                  </a:lnTo>
                  <a:lnTo>
                    <a:pt x="289744" y="238759"/>
                  </a:lnTo>
                  <a:lnTo>
                    <a:pt x="281184" y="233679"/>
                  </a:lnTo>
                  <a:lnTo>
                    <a:pt x="28011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71424" y="224789"/>
                  </a:moveTo>
                  <a:lnTo>
                    <a:pt x="271170" y="226059"/>
                  </a:lnTo>
                  <a:lnTo>
                    <a:pt x="270856" y="226059"/>
                  </a:lnTo>
                  <a:lnTo>
                    <a:pt x="270485" y="227329"/>
                  </a:lnTo>
                  <a:lnTo>
                    <a:pt x="289744" y="238759"/>
                  </a:lnTo>
                  <a:lnTo>
                    <a:pt x="290855" y="237489"/>
                  </a:lnTo>
                  <a:lnTo>
                    <a:pt x="291799" y="234949"/>
                  </a:lnTo>
                  <a:lnTo>
                    <a:pt x="292561" y="233679"/>
                  </a:lnTo>
                  <a:lnTo>
                    <a:pt x="281993" y="229869"/>
                  </a:lnTo>
                  <a:lnTo>
                    <a:pt x="283503" y="229869"/>
                  </a:lnTo>
                  <a:lnTo>
                    <a:pt x="271424" y="22478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80114" y="233679"/>
                  </a:lnTo>
                  <a:lnTo>
                    <a:pt x="28118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83503" y="229869"/>
                  </a:moveTo>
                  <a:lnTo>
                    <a:pt x="281993" y="229869"/>
                  </a:lnTo>
                  <a:lnTo>
                    <a:pt x="292561" y="233679"/>
                  </a:lnTo>
                  <a:lnTo>
                    <a:pt x="283503" y="22986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83535" y="72389"/>
                  </a:lnTo>
                  <a:lnTo>
                    <a:pt x="288476" y="82549"/>
                  </a:lnTo>
                  <a:lnTo>
                    <a:pt x="272195" y="90416"/>
                  </a:lnTo>
                  <a:lnTo>
                    <a:pt x="272195" y="222249"/>
                  </a:lnTo>
                  <a:lnTo>
                    <a:pt x="272014" y="223519"/>
                  </a:lnTo>
                  <a:lnTo>
                    <a:pt x="271424" y="224789"/>
                  </a:lnTo>
                  <a:lnTo>
                    <a:pt x="292561" y="233679"/>
                  </a:lnTo>
                  <a:lnTo>
                    <a:pt x="295056" y="227329"/>
                  </a:lnTo>
                  <a:lnTo>
                    <a:pt x="294935" y="222249"/>
                  </a:lnTo>
                  <a:lnTo>
                    <a:pt x="294875" y="67309"/>
                  </a:lnTo>
                  <a:lnTo>
                    <a:pt x="292298" y="6349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67681" y="200659"/>
                  </a:moveTo>
                  <a:lnTo>
                    <a:pt x="48977" y="213359"/>
                  </a:lnTo>
                  <a:lnTo>
                    <a:pt x="53193" y="219709"/>
                  </a:lnTo>
                  <a:lnTo>
                    <a:pt x="59737" y="223519"/>
                  </a:lnTo>
                  <a:lnTo>
                    <a:pt x="67076" y="228599"/>
                  </a:lnTo>
                  <a:lnTo>
                    <a:pt x="73592" y="218439"/>
                  </a:lnTo>
                  <a:lnTo>
                    <a:pt x="73184" y="218439"/>
                  </a:lnTo>
                  <a:lnTo>
                    <a:pt x="79293" y="209549"/>
                  </a:lnTo>
                  <a:lnTo>
                    <a:pt x="70298" y="203199"/>
                  </a:lnTo>
                  <a:lnTo>
                    <a:pt x="68675" y="201929"/>
                  </a:lnTo>
                  <a:lnTo>
                    <a:pt x="67681" y="200659"/>
                  </a:lnTo>
                  <a:close/>
                </a:path>
                <a:path w="295275" h="273050">
                  <a:moveTo>
                    <a:pt x="242567" y="218439"/>
                  </a:moveTo>
                  <a:lnTo>
                    <a:pt x="221732" y="218439"/>
                  </a:lnTo>
                  <a:lnTo>
                    <a:pt x="226314" y="226059"/>
                  </a:lnTo>
                  <a:lnTo>
                    <a:pt x="227026" y="227329"/>
                  </a:lnTo>
                  <a:lnTo>
                    <a:pt x="227841" y="228599"/>
                  </a:lnTo>
                  <a:lnTo>
                    <a:pt x="235179" y="223519"/>
                  </a:lnTo>
                  <a:lnTo>
                    <a:pt x="241724" y="219709"/>
                  </a:lnTo>
                  <a:lnTo>
                    <a:pt x="242567" y="218439"/>
                  </a:lnTo>
                  <a:close/>
                </a:path>
                <a:path w="295275" h="273050">
                  <a:moveTo>
                    <a:pt x="227236" y="200659"/>
                  </a:moveTo>
                  <a:lnTo>
                    <a:pt x="226241" y="201929"/>
                  </a:lnTo>
                  <a:lnTo>
                    <a:pt x="224619" y="203199"/>
                  </a:lnTo>
                  <a:lnTo>
                    <a:pt x="215623" y="209549"/>
                  </a:lnTo>
                  <a:lnTo>
                    <a:pt x="226212" y="226059"/>
                  </a:lnTo>
                  <a:lnTo>
                    <a:pt x="225550" y="224789"/>
                  </a:lnTo>
                  <a:lnTo>
                    <a:pt x="221732" y="218439"/>
                  </a:lnTo>
                  <a:lnTo>
                    <a:pt x="242567" y="218439"/>
                  </a:lnTo>
                  <a:lnTo>
                    <a:pt x="245939" y="213359"/>
                  </a:lnTo>
                  <a:lnTo>
                    <a:pt x="227236" y="200659"/>
                  </a:lnTo>
                  <a:close/>
                </a:path>
                <a:path w="295275" h="273050">
                  <a:moveTo>
                    <a:pt x="77664" y="212089"/>
                  </a:moveTo>
                  <a:lnTo>
                    <a:pt x="76675" y="213359"/>
                  </a:lnTo>
                  <a:lnTo>
                    <a:pt x="73184" y="218439"/>
                  </a:lnTo>
                  <a:lnTo>
                    <a:pt x="73592" y="218439"/>
                  </a:lnTo>
                  <a:lnTo>
                    <a:pt x="77664" y="212089"/>
                  </a:lnTo>
                  <a:close/>
                </a:path>
                <a:path w="295275" h="273050">
                  <a:moveTo>
                    <a:pt x="66887" y="199389"/>
                  </a:moveTo>
                  <a:lnTo>
                    <a:pt x="66591" y="199389"/>
                  </a:lnTo>
                  <a:lnTo>
                    <a:pt x="45709" y="208279"/>
                  </a:lnTo>
                  <a:lnTo>
                    <a:pt x="46596" y="209549"/>
                  </a:lnTo>
                  <a:lnTo>
                    <a:pt x="47691" y="212089"/>
                  </a:lnTo>
                  <a:lnTo>
                    <a:pt x="48977" y="213359"/>
                  </a:lnTo>
                  <a:lnTo>
                    <a:pt x="67681" y="200659"/>
                  </a:lnTo>
                  <a:lnTo>
                    <a:pt x="67252" y="200659"/>
                  </a:lnTo>
                  <a:lnTo>
                    <a:pt x="66887" y="199389"/>
                  </a:lnTo>
                  <a:close/>
                </a:path>
                <a:path w="295275" h="273050">
                  <a:moveTo>
                    <a:pt x="228325" y="199389"/>
                  </a:moveTo>
                  <a:lnTo>
                    <a:pt x="228030" y="199389"/>
                  </a:lnTo>
                  <a:lnTo>
                    <a:pt x="227665" y="200659"/>
                  </a:lnTo>
                  <a:lnTo>
                    <a:pt x="227236" y="200659"/>
                  </a:lnTo>
                  <a:lnTo>
                    <a:pt x="245939" y="213359"/>
                  </a:lnTo>
                  <a:lnTo>
                    <a:pt x="247226" y="212089"/>
                  </a:lnTo>
                  <a:lnTo>
                    <a:pt x="248321" y="209549"/>
                  </a:lnTo>
                  <a:lnTo>
                    <a:pt x="249208" y="208279"/>
                  </a:lnTo>
                  <a:lnTo>
                    <a:pt x="228325" y="199389"/>
                  </a:lnTo>
                  <a:close/>
                </a:path>
                <a:path w="295275" h="273050">
                  <a:moveTo>
                    <a:pt x="43013" y="100220"/>
                  </a:moveTo>
                  <a:lnTo>
                    <a:pt x="42907" y="196849"/>
                  </a:lnTo>
                  <a:lnTo>
                    <a:pt x="42801" y="200659"/>
                  </a:lnTo>
                  <a:lnTo>
                    <a:pt x="45709" y="208279"/>
                  </a:lnTo>
                  <a:lnTo>
                    <a:pt x="57642" y="203199"/>
                  </a:lnTo>
                  <a:lnTo>
                    <a:pt x="56150" y="203199"/>
                  </a:lnTo>
                  <a:lnTo>
                    <a:pt x="66591" y="199389"/>
                  </a:lnTo>
                  <a:lnTo>
                    <a:pt x="65905" y="196849"/>
                  </a:lnTo>
                  <a:lnTo>
                    <a:pt x="65693" y="195579"/>
                  </a:lnTo>
                  <a:lnTo>
                    <a:pt x="65693" y="111177"/>
                  </a:lnTo>
                  <a:lnTo>
                    <a:pt x="43013" y="100220"/>
                  </a:lnTo>
                  <a:close/>
                </a:path>
                <a:path w="295275" h="273050">
                  <a:moveTo>
                    <a:pt x="251903" y="100220"/>
                  </a:moveTo>
                  <a:lnTo>
                    <a:pt x="229224" y="111177"/>
                  </a:lnTo>
                  <a:lnTo>
                    <a:pt x="229224" y="195579"/>
                  </a:lnTo>
                  <a:lnTo>
                    <a:pt x="229011" y="196849"/>
                  </a:lnTo>
                  <a:lnTo>
                    <a:pt x="228325" y="199389"/>
                  </a:lnTo>
                  <a:lnTo>
                    <a:pt x="249208" y="208279"/>
                  </a:lnTo>
                  <a:lnTo>
                    <a:pt x="238766" y="203199"/>
                  </a:lnTo>
                  <a:lnTo>
                    <a:pt x="251146" y="203199"/>
                  </a:lnTo>
                  <a:lnTo>
                    <a:pt x="252116" y="200659"/>
                  </a:lnTo>
                  <a:lnTo>
                    <a:pt x="252009" y="196849"/>
                  </a:lnTo>
                  <a:lnTo>
                    <a:pt x="251903" y="100220"/>
                  </a:lnTo>
                  <a:close/>
                </a:path>
                <a:path w="295275" h="273050">
                  <a:moveTo>
                    <a:pt x="251146" y="203199"/>
                  </a:moveTo>
                  <a:lnTo>
                    <a:pt x="238766" y="203199"/>
                  </a:lnTo>
                  <a:lnTo>
                    <a:pt x="249208" y="208279"/>
                  </a:lnTo>
                  <a:lnTo>
                    <a:pt x="251146" y="203199"/>
                  </a:lnTo>
                  <a:close/>
                </a:path>
                <a:path w="295275" h="273050">
                  <a:moveTo>
                    <a:pt x="66591" y="199389"/>
                  </a:moveTo>
                  <a:lnTo>
                    <a:pt x="56150" y="203199"/>
                  </a:lnTo>
                  <a:lnTo>
                    <a:pt x="57642" y="203199"/>
                  </a:lnTo>
                  <a:lnTo>
                    <a:pt x="66591" y="199389"/>
                  </a:lnTo>
                  <a:close/>
                </a:path>
                <a:path w="295275" h="273050">
                  <a:moveTo>
                    <a:pt x="148480" y="124459"/>
                  </a:moveTo>
                  <a:lnTo>
                    <a:pt x="146437" y="124459"/>
                  </a:lnTo>
                  <a:lnTo>
                    <a:pt x="145983" y="129539"/>
                  </a:lnTo>
                  <a:lnTo>
                    <a:pt x="145356" y="135889"/>
                  </a:lnTo>
                  <a:lnTo>
                    <a:pt x="144395" y="146049"/>
                  </a:lnTo>
                  <a:lnTo>
                    <a:pt x="146433" y="147319"/>
                  </a:lnTo>
                  <a:lnTo>
                    <a:pt x="148484" y="147319"/>
                  </a:lnTo>
                  <a:lnTo>
                    <a:pt x="150522" y="146049"/>
                  </a:lnTo>
                  <a:lnTo>
                    <a:pt x="149501" y="135889"/>
                  </a:lnTo>
                  <a:lnTo>
                    <a:pt x="148960" y="129539"/>
                  </a:lnTo>
                  <a:lnTo>
                    <a:pt x="148480" y="124459"/>
                  </a:lnTo>
                  <a:close/>
                </a:path>
                <a:path w="295275" h="273050">
                  <a:moveTo>
                    <a:pt x="134611" y="119379"/>
                  </a:moveTo>
                  <a:lnTo>
                    <a:pt x="124729" y="139699"/>
                  </a:lnTo>
                  <a:lnTo>
                    <a:pt x="131706" y="143509"/>
                  </a:lnTo>
                  <a:lnTo>
                    <a:pt x="137735" y="146049"/>
                  </a:lnTo>
                  <a:lnTo>
                    <a:pt x="144395" y="146049"/>
                  </a:lnTo>
                  <a:lnTo>
                    <a:pt x="146437" y="124459"/>
                  </a:lnTo>
                  <a:lnTo>
                    <a:pt x="144861" y="124459"/>
                  </a:lnTo>
                  <a:lnTo>
                    <a:pt x="143138" y="123189"/>
                  </a:lnTo>
                  <a:lnTo>
                    <a:pt x="134611" y="119379"/>
                  </a:lnTo>
                  <a:close/>
                </a:path>
                <a:path w="295275" h="273050">
                  <a:moveTo>
                    <a:pt x="160306" y="119379"/>
                  </a:moveTo>
                  <a:lnTo>
                    <a:pt x="151779" y="123189"/>
                  </a:lnTo>
                  <a:lnTo>
                    <a:pt x="150056" y="124459"/>
                  </a:lnTo>
                  <a:lnTo>
                    <a:pt x="148480" y="124459"/>
                  </a:lnTo>
                  <a:lnTo>
                    <a:pt x="150522" y="146049"/>
                  </a:lnTo>
                  <a:lnTo>
                    <a:pt x="157182" y="146049"/>
                  </a:lnTo>
                  <a:lnTo>
                    <a:pt x="163211" y="143509"/>
                  </a:lnTo>
                  <a:lnTo>
                    <a:pt x="170188" y="139699"/>
                  </a:lnTo>
                  <a:lnTo>
                    <a:pt x="160306" y="119379"/>
                  </a:lnTo>
                  <a:close/>
                </a:path>
                <a:path w="295275" h="273050">
                  <a:moveTo>
                    <a:pt x="65157" y="85823"/>
                  </a:moveTo>
                  <a:lnTo>
                    <a:pt x="65693" y="86359"/>
                  </a:lnTo>
                  <a:lnTo>
                    <a:pt x="65693" y="111177"/>
                  </a:lnTo>
                  <a:lnTo>
                    <a:pt x="124729" y="139699"/>
                  </a:lnTo>
                  <a:lnTo>
                    <a:pt x="134611" y="119379"/>
                  </a:lnTo>
                  <a:lnTo>
                    <a:pt x="65157" y="85823"/>
                  </a:lnTo>
                  <a:close/>
                </a:path>
                <a:path w="295275" h="273050">
                  <a:moveTo>
                    <a:pt x="229759" y="85823"/>
                  </a:moveTo>
                  <a:lnTo>
                    <a:pt x="160306" y="119379"/>
                  </a:lnTo>
                  <a:lnTo>
                    <a:pt x="170188" y="139699"/>
                  </a:lnTo>
                  <a:lnTo>
                    <a:pt x="229224" y="111177"/>
                  </a:lnTo>
                  <a:lnTo>
                    <a:pt x="229224" y="86359"/>
                  </a:lnTo>
                  <a:lnTo>
                    <a:pt x="229759" y="85823"/>
                  </a:lnTo>
                  <a:close/>
                </a:path>
                <a:path w="295275" h="273050">
                  <a:moveTo>
                    <a:pt x="55752" y="81279"/>
                  </a:moveTo>
                  <a:lnTo>
                    <a:pt x="48090" y="81279"/>
                  </a:lnTo>
                  <a:lnTo>
                    <a:pt x="43013" y="86359"/>
                  </a:lnTo>
                  <a:lnTo>
                    <a:pt x="43013" y="100220"/>
                  </a:lnTo>
                  <a:lnTo>
                    <a:pt x="65693" y="111177"/>
                  </a:lnTo>
                  <a:lnTo>
                    <a:pt x="65693" y="86359"/>
                  </a:lnTo>
                  <a:lnTo>
                    <a:pt x="65157" y="85823"/>
                  </a:lnTo>
                  <a:lnTo>
                    <a:pt x="55752" y="81279"/>
                  </a:lnTo>
                  <a:close/>
                </a:path>
                <a:path w="295275" h="273050">
                  <a:moveTo>
                    <a:pt x="257120" y="72604"/>
                  </a:moveTo>
                  <a:lnTo>
                    <a:pt x="229759" y="85823"/>
                  </a:lnTo>
                  <a:lnTo>
                    <a:pt x="229224" y="86359"/>
                  </a:lnTo>
                  <a:lnTo>
                    <a:pt x="229224" y="111177"/>
                  </a:lnTo>
                  <a:lnTo>
                    <a:pt x="251903" y="100220"/>
                  </a:lnTo>
                  <a:lnTo>
                    <a:pt x="251903" y="86359"/>
                  </a:lnTo>
                  <a:lnTo>
                    <a:pt x="246826" y="81279"/>
                  </a:lnTo>
                  <a:lnTo>
                    <a:pt x="272195" y="81279"/>
                  </a:lnTo>
                  <a:lnTo>
                    <a:pt x="272195" y="79522"/>
                  </a:lnTo>
                  <a:lnTo>
                    <a:pt x="257120" y="72604"/>
                  </a:lnTo>
                  <a:close/>
                </a:path>
                <a:path w="295275" h="273050">
                  <a:moveTo>
                    <a:pt x="11381" y="72389"/>
                  </a:moveTo>
                  <a:lnTo>
                    <a:pt x="6440" y="82549"/>
                  </a:lnTo>
                  <a:lnTo>
                    <a:pt x="43013" y="100220"/>
                  </a:lnTo>
                  <a:lnTo>
                    <a:pt x="43013" y="86359"/>
                  </a:lnTo>
                  <a:lnTo>
                    <a:pt x="46821" y="82549"/>
                  </a:lnTo>
                  <a:lnTo>
                    <a:pt x="16123" y="82549"/>
                  </a:lnTo>
                  <a:lnTo>
                    <a:pt x="11482" y="72604"/>
                  </a:lnTo>
                  <a:lnTo>
                    <a:pt x="11381" y="72389"/>
                  </a:lnTo>
                  <a:close/>
                </a:path>
                <a:path w="295275" h="273050">
                  <a:moveTo>
                    <a:pt x="272195" y="81279"/>
                  </a:moveTo>
                  <a:lnTo>
                    <a:pt x="246826" y="81279"/>
                  </a:lnTo>
                  <a:lnTo>
                    <a:pt x="251903" y="86359"/>
                  </a:lnTo>
                  <a:lnTo>
                    <a:pt x="251903" y="100220"/>
                  </a:lnTo>
                  <a:lnTo>
                    <a:pt x="272195" y="90416"/>
                  </a:lnTo>
                  <a:lnTo>
                    <a:pt x="272195" y="81279"/>
                  </a:lnTo>
                  <a:close/>
                </a:path>
                <a:path w="295275" h="273050">
                  <a:moveTo>
                    <a:pt x="272195" y="79522"/>
                  </a:moveTo>
                  <a:lnTo>
                    <a:pt x="272195" y="90416"/>
                  </a:lnTo>
                  <a:lnTo>
                    <a:pt x="288476" y="82549"/>
                  </a:lnTo>
                  <a:lnTo>
                    <a:pt x="278793" y="82549"/>
                  </a:lnTo>
                  <a:lnTo>
                    <a:pt x="272195" y="79522"/>
                  </a:lnTo>
                  <a:close/>
                </a:path>
                <a:path w="295275" h="273050">
                  <a:moveTo>
                    <a:pt x="60616" y="81279"/>
                  </a:moveTo>
                  <a:lnTo>
                    <a:pt x="55752" y="81279"/>
                  </a:lnTo>
                  <a:lnTo>
                    <a:pt x="65157" y="85823"/>
                  </a:lnTo>
                  <a:lnTo>
                    <a:pt x="60616" y="81279"/>
                  </a:lnTo>
                  <a:close/>
                </a:path>
                <a:path w="295275" h="273050">
                  <a:moveTo>
                    <a:pt x="239164" y="81279"/>
                  </a:moveTo>
                  <a:lnTo>
                    <a:pt x="234301" y="81279"/>
                  </a:lnTo>
                  <a:lnTo>
                    <a:pt x="229759" y="85823"/>
                  </a:lnTo>
                  <a:lnTo>
                    <a:pt x="239164" y="81279"/>
                  </a:lnTo>
                  <a:close/>
                </a:path>
                <a:path w="295275" h="273050">
                  <a:moveTo>
                    <a:pt x="6640" y="62229"/>
                  </a:moveTo>
                  <a:lnTo>
                    <a:pt x="2654" y="63499"/>
                  </a:lnTo>
                  <a:lnTo>
                    <a:pt x="85" y="67309"/>
                  </a:lnTo>
                  <a:lnTo>
                    <a:pt x="0" y="76199"/>
                  </a:lnTo>
                  <a:lnTo>
                    <a:pt x="2491" y="80009"/>
                  </a:lnTo>
                  <a:lnTo>
                    <a:pt x="6440" y="82549"/>
                  </a:lnTo>
                  <a:lnTo>
                    <a:pt x="11277" y="72604"/>
                  </a:lnTo>
                  <a:lnTo>
                    <a:pt x="11381" y="72389"/>
                  </a:lnTo>
                  <a:lnTo>
                    <a:pt x="6640" y="62229"/>
                  </a:lnTo>
                  <a:close/>
                </a:path>
                <a:path w="295275" h="273050">
                  <a:moveTo>
                    <a:pt x="16323" y="62229"/>
                  </a:moveTo>
                  <a:lnTo>
                    <a:pt x="11381" y="72389"/>
                  </a:lnTo>
                  <a:lnTo>
                    <a:pt x="16123" y="82549"/>
                  </a:lnTo>
                  <a:lnTo>
                    <a:pt x="37796" y="72604"/>
                  </a:lnTo>
                  <a:lnTo>
                    <a:pt x="16323" y="62229"/>
                  </a:lnTo>
                  <a:close/>
                </a:path>
                <a:path w="295275" h="273050">
                  <a:moveTo>
                    <a:pt x="37796" y="72604"/>
                  </a:moveTo>
                  <a:lnTo>
                    <a:pt x="16123" y="82549"/>
                  </a:lnTo>
                  <a:lnTo>
                    <a:pt x="46821" y="82549"/>
                  </a:lnTo>
                  <a:lnTo>
                    <a:pt x="48090" y="81279"/>
                  </a:lnTo>
                  <a:lnTo>
                    <a:pt x="55752" y="81279"/>
                  </a:lnTo>
                  <a:lnTo>
                    <a:pt x="37796" y="72604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2195" y="72389"/>
                  </a:lnTo>
                  <a:lnTo>
                    <a:pt x="272195" y="79522"/>
                  </a:lnTo>
                  <a:lnTo>
                    <a:pt x="278793" y="82549"/>
                  </a:lnTo>
                  <a:lnTo>
                    <a:pt x="283435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8793" y="82549"/>
                  </a:lnTo>
                  <a:lnTo>
                    <a:pt x="288476" y="82549"/>
                  </a:lnTo>
                  <a:lnTo>
                    <a:pt x="283640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78594" y="62229"/>
                  </a:moveTo>
                  <a:lnTo>
                    <a:pt x="257120" y="72604"/>
                  </a:lnTo>
                  <a:lnTo>
                    <a:pt x="272195" y="79522"/>
                  </a:lnTo>
                  <a:lnTo>
                    <a:pt x="272195" y="72389"/>
                  </a:lnTo>
                  <a:lnTo>
                    <a:pt x="283535" y="72389"/>
                  </a:lnTo>
                  <a:lnTo>
                    <a:pt x="278594" y="62229"/>
                  </a:lnTo>
                  <a:close/>
                </a:path>
                <a:path w="295275" h="273050">
                  <a:moveTo>
                    <a:pt x="60405" y="62229"/>
                  </a:moveTo>
                  <a:lnTo>
                    <a:pt x="16323" y="62229"/>
                  </a:lnTo>
                  <a:lnTo>
                    <a:pt x="37796" y="72604"/>
                  </a:lnTo>
                  <a:lnTo>
                    <a:pt x="60405" y="62229"/>
                  </a:lnTo>
                  <a:close/>
                </a:path>
                <a:path w="295275" h="273050">
                  <a:moveTo>
                    <a:pt x="169270" y="7619"/>
                  </a:moveTo>
                  <a:lnTo>
                    <a:pt x="159787" y="27939"/>
                  </a:lnTo>
                  <a:lnTo>
                    <a:pt x="257120" y="72604"/>
                  </a:lnTo>
                  <a:lnTo>
                    <a:pt x="278594" y="62229"/>
                  </a:lnTo>
                  <a:lnTo>
                    <a:pt x="288277" y="62229"/>
                  </a:lnTo>
                  <a:lnTo>
                    <a:pt x="169270" y="7619"/>
                  </a:lnTo>
                  <a:close/>
                </a:path>
                <a:path w="295275" h="273050">
                  <a:moveTo>
                    <a:pt x="125647" y="7619"/>
                  </a:moveTo>
                  <a:lnTo>
                    <a:pt x="6640" y="62229"/>
                  </a:lnTo>
                  <a:lnTo>
                    <a:pt x="11381" y="72389"/>
                  </a:lnTo>
                  <a:lnTo>
                    <a:pt x="16323" y="62229"/>
                  </a:lnTo>
                  <a:lnTo>
                    <a:pt x="60405" y="62229"/>
                  </a:lnTo>
                  <a:lnTo>
                    <a:pt x="135130" y="27939"/>
                  </a:lnTo>
                  <a:lnTo>
                    <a:pt x="125647" y="761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78594" y="62229"/>
                  </a:lnTo>
                  <a:lnTo>
                    <a:pt x="283535" y="7238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144527" y="0"/>
                  </a:moveTo>
                  <a:lnTo>
                    <a:pt x="138159" y="1269"/>
                  </a:lnTo>
                  <a:lnTo>
                    <a:pt x="132358" y="3809"/>
                  </a:lnTo>
                  <a:lnTo>
                    <a:pt x="125647" y="7619"/>
                  </a:lnTo>
                  <a:lnTo>
                    <a:pt x="135130" y="27939"/>
                  </a:lnTo>
                  <a:lnTo>
                    <a:pt x="143322" y="24129"/>
                  </a:lnTo>
                  <a:lnTo>
                    <a:pt x="144972" y="22859"/>
                  </a:lnTo>
                  <a:lnTo>
                    <a:pt x="146481" y="22859"/>
                  </a:lnTo>
                  <a:lnTo>
                    <a:pt x="144635" y="1269"/>
                  </a:lnTo>
                  <a:lnTo>
                    <a:pt x="144527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8435" y="22859"/>
                  </a:lnTo>
                  <a:lnTo>
                    <a:pt x="149944" y="22859"/>
                  </a:lnTo>
                  <a:lnTo>
                    <a:pt x="151594" y="24129"/>
                  </a:lnTo>
                  <a:lnTo>
                    <a:pt x="159787" y="27939"/>
                  </a:lnTo>
                  <a:lnTo>
                    <a:pt x="169270" y="7619"/>
                  </a:lnTo>
                  <a:lnTo>
                    <a:pt x="162559" y="3809"/>
                  </a:lnTo>
                  <a:lnTo>
                    <a:pt x="156757" y="1269"/>
                  </a:lnTo>
                  <a:lnTo>
                    <a:pt x="150390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4527" y="0"/>
                  </a:lnTo>
                  <a:lnTo>
                    <a:pt x="146481" y="22859"/>
                  </a:lnTo>
                  <a:lnTo>
                    <a:pt x="148435" y="22859"/>
                  </a:lnTo>
                  <a:lnTo>
                    <a:pt x="150281" y="1269"/>
                  </a:lnTo>
                  <a:lnTo>
                    <a:pt x="15039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508" y="4143499"/>
              <a:ext cx="936733" cy="1914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3035" y="4936997"/>
              <a:ext cx="1115060" cy="1137285"/>
            </a:xfrm>
            <a:custGeom>
              <a:avLst/>
              <a:gdLst/>
              <a:ahLst/>
              <a:cxnLst/>
              <a:rect l="l" t="t" r="r" b="b"/>
              <a:pathLst>
                <a:path w="1115060" h="1137285">
                  <a:moveTo>
                    <a:pt x="90703" y="111760"/>
                  </a:moveTo>
                  <a:lnTo>
                    <a:pt x="85623" y="106680"/>
                  </a:lnTo>
                  <a:lnTo>
                    <a:pt x="73101" y="106680"/>
                  </a:lnTo>
                  <a:lnTo>
                    <a:pt x="68021" y="111760"/>
                  </a:lnTo>
                  <a:lnTo>
                    <a:pt x="68021" y="229870"/>
                  </a:lnTo>
                  <a:lnTo>
                    <a:pt x="73101" y="234950"/>
                  </a:lnTo>
                  <a:lnTo>
                    <a:pt x="85623" y="234950"/>
                  </a:lnTo>
                  <a:lnTo>
                    <a:pt x="90703" y="229870"/>
                  </a:lnTo>
                  <a:lnTo>
                    <a:pt x="90703" y="111760"/>
                  </a:lnTo>
                  <a:close/>
                </a:path>
                <a:path w="1115060" h="1137285">
                  <a:moveTo>
                    <a:pt x="98259" y="1028750"/>
                  </a:moveTo>
                  <a:lnTo>
                    <a:pt x="93179" y="1023683"/>
                  </a:lnTo>
                  <a:lnTo>
                    <a:pt x="80657" y="1023683"/>
                  </a:lnTo>
                  <a:lnTo>
                    <a:pt x="75577" y="1028750"/>
                  </a:lnTo>
                  <a:lnTo>
                    <a:pt x="75577" y="1086637"/>
                  </a:lnTo>
                  <a:lnTo>
                    <a:pt x="80657" y="1091717"/>
                  </a:lnTo>
                  <a:lnTo>
                    <a:pt x="93179" y="1091717"/>
                  </a:lnTo>
                  <a:lnTo>
                    <a:pt x="98259" y="1086637"/>
                  </a:lnTo>
                  <a:lnTo>
                    <a:pt x="98259" y="1028750"/>
                  </a:lnTo>
                  <a:close/>
                </a:path>
                <a:path w="1115060" h="1137285">
                  <a:moveTo>
                    <a:pt x="158737" y="998512"/>
                  </a:moveTo>
                  <a:lnTo>
                    <a:pt x="153657" y="993444"/>
                  </a:lnTo>
                  <a:lnTo>
                    <a:pt x="141135" y="993444"/>
                  </a:lnTo>
                  <a:lnTo>
                    <a:pt x="136055" y="998512"/>
                  </a:lnTo>
                  <a:lnTo>
                    <a:pt x="136055" y="1086637"/>
                  </a:lnTo>
                  <a:lnTo>
                    <a:pt x="141135" y="1091717"/>
                  </a:lnTo>
                  <a:lnTo>
                    <a:pt x="153657" y="1091717"/>
                  </a:lnTo>
                  <a:lnTo>
                    <a:pt x="158737" y="1086637"/>
                  </a:lnTo>
                  <a:lnTo>
                    <a:pt x="158737" y="998512"/>
                  </a:lnTo>
                  <a:close/>
                </a:path>
                <a:path w="1115060" h="1137285">
                  <a:moveTo>
                    <a:pt x="158737" y="111760"/>
                  </a:moveTo>
                  <a:lnTo>
                    <a:pt x="153657" y="106680"/>
                  </a:lnTo>
                  <a:lnTo>
                    <a:pt x="141135" y="106680"/>
                  </a:lnTo>
                  <a:lnTo>
                    <a:pt x="136055" y="111760"/>
                  </a:lnTo>
                  <a:lnTo>
                    <a:pt x="136055" y="229870"/>
                  </a:lnTo>
                  <a:lnTo>
                    <a:pt x="141135" y="234950"/>
                  </a:lnTo>
                  <a:lnTo>
                    <a:pt x="153657" y="234950"/>
                  </a:lnTo>
                  <a:lnTo>
                    <a:pt x="158737" y="229870"/>
                  </a:lnTo>
                  <a:lnTo>
                    <a:pt x="158737" y="111760"/>
                  </a:lnTo>
                  <a:close/>
                </a:path>
                <a:path w="1115060" h="1137285">
                  <a:moveTo>
                    <a:pt x="219214" y="968273"/>
                  </a:moveTo>
                  <a:lnTo>
                    <a:pt x="214134" y="963206"/>
                  </a:lnTo>
                  <a:lnTo>
                    <a:pt x="201612" y="963206"/>
                  </a:lnTo>
                  <a:lnTo>
                    <a:pt x="196532" y="968273"/>
                  </a:lnTo>
                  <a:lnTo>
                    <a:pt x="196532" y="1086637"/>
                  </a:lnTo>
                  <a:lnTo>
                    <a:pt x="201612" y="1091717"/>
                  </a:lnTo>
                  <a:lnTo>
                    <a:pt x="214134" y="1091717"/>
                  </a:lnTo>
                  <a:lnTo>
                    <a:pt x="219214" y="1086637"/>
                  </a:lnTo>
                  <a:lnTo>
                    <a:pt x="219214" y="968273"/>
                  </a:lnTo>
                  <a:close/>
                </a:path>
                <a:path w="1115060" h="1137285">
                  <a:moveTo>
                    <a:pt x="226771" y="111760"/>
                  </a:moveTo>
                  <a:lnTo>
                    <a:pt x="221703" y="106680"/>
                  </a:lnTo>
                  <a:lnTo>
                    <a:pt x="209169" y="106680"/>
                  </a:lnTo>
                  <a:lnTo>
                    <a:pt x="204089" y="111760"/>
                  </a:lnTo>
                  <a:lnTo>
                    <a:pt x="204089" y="229870"/>
                  </a:lnTo>
                  <a:lnTo>
                    <a:pt x="209169" y="234950"/>
                  </a:lnTo>
                  <a:lnTo>
                    <a:pt x="221703" y="234950"/>
                  </a:lnTo>
                  <a:lnTo>
                    <a:pt x="226771" y="229870"/>
                  </a:lnTo>
                  <a:lnTo>
                    <a:pt x="226771" y="111760"/>
                  </a:lnTo>
                  <a:close/>
                </a:path>
                <a:path w="1115060" h="1137285">
                  <a:moveTo>
                    <a:pt x="243001" y="902906"/>
                  </a:moveTo>
                  <a:lnTo>
                    <a:pt x="234149" y="894054"/>
                  </a:lnTo>
                  <a:lnTo>
                    <a:pt x="226961" y="894054"/>
                  </a:lnTo>
                  <a:lnTo>
                    <a:pt x="222542" y="898486"/>
                  </a:lnTo>
                  <a:lnTo>
                    <a:pt x="219278" y="901738"/>
                  </a:lnTo>
                  <a:lnTo>
                    <a:pt x="203644" y="913980"/>
                  </a:lnTo>
                  <a:lnTo>
                    <a:pt x="185788" y="922007"/>
                  </a:lnTo>
                  <a:lnTo>
                    <a:pt x="166535" y="925563"/>
                  </a:lnTo>
                  <a:lnTo>
                    <a:pt x="146723" y="924407"/>
                  </a:lnTo>
                  <a:lnTo>
                    <a:pt x="127495" y="923467"/>
                  </a:lnTo>
                  <a:lnTo>
                    <a:pt x="108978" y="927455"/>
                  </a:lnTo>
                  <a:lnTo>
                    <a:pt x="92100" y="936040"/>
                  </a:lnTo>
                  <a:lnTo>
                    <a:pt x="77774" y="948880"/>
                  </a:lnTo>
                  <a:lnTo>
                    <a:pt x="55626" y="974725"/>
                  </a:lnTo>
                  <a:lnTo>
                    <a:pt x="51549" y="979474"/>
                  </a:lnTo>
                  <a:lnTo>
                    <a:pt x="52108" y="986637"/>
                  </a:lnTo>
                  <a:lnTo>
                    <a:pt x="61607" y="994791"/>
                  </a:lnTo>
                  <a:lnTo>
                    <a:pt x="68770" y="994232"/>
                  </a:lnTo>
                  <a:lnTo>
                    <a:pt x="72847" y="989482"/>
                  </a:lnTo>
                  <a:lnTo>
                    <a:pt x="94996" y="963650"/>
                  </a:lnTo>
                  <a:lnTo>
                    <a:pt x="104902" y="954760"/>
                  </a:lnTo>
                  <a:lnTo>
                    <a:pt x="116459" y="948880"/>
                  </a:lnTo>
                  <a:lnTo>
                    <a:pt x="116306" y="948880"/>
                  </a:lnTo>
                  <a:lnTo>
                    <a:pt x="129374" y="946073"/>
                  </a:lnTo>
                  <a:lnTo>
                    <a:pt x="142659" y="946721"/>
                  </a:lnTo>
                  <a:lnTo>
                    <a:pt x="167970" y="948194"/>
                  </a:lnTo>
                  <a:lnTo>
                    <a:pt x="192557" y="943648"/>
                  </a:lnTo>
                  <a:lnTo>
                    <a:pt x="215353" y="933399"/>
                  </a:lnTo>
                  <a:lnTo>
                    <a:pt x="225361" y="925563"/>
                  </a:lnTo>
                  <a:lnTo>
                    <a:pt x="235318" y="917778"/>
                  </a:lnTo>
                  <a:lnTo>
                    <a:pt x="238569" y="914527"/>
                  </a:lnTo>
                  <a:lnTo>
                    <a:pt x="243001" y="910094"/>
                  </a:lnTo>
                  <a:lnTo>
                    <a:pt x="243001" y="902906"/>
                  </a:lnTo>
                  <a:close/>
                </a:path>
                <a:path w="1115060" h="1137285">
                  <a:moveTo>
                    <a:pt x="294690" y="115570"/>
                  </a:moveTo>
                  <a:lnTo>
                    <a:pt x="294500" y="111760"/>
                  </a:lnTo>
                  <a:lnTo>
                    <a:pt x="294373" y="109220"/>
                  </a:lnTo>
                  <a:lnTo>
                    <a:pt x="293738" y="104140"/>
                  </a:lnTo>
                  <a:lnTo>
                    <a:pt x="285191" y="77470"/>
                  </a:lnTo>
                  <a:lnTo>
                    <a:pt x="272097" y="59626"/>
                  </a:lnTo>
                  <a:lnTo>
                    <a:pt x="272097" y="111760"/>
                  </a:lnTo>
                  <a:lnTo>
                    <a:pt x="271970" y="191770"/>
                  </a:lnTo>
                  <a:lnTo>
                    <a:pt x="267271" y="232410"/>
                  </a:lnTo>
                  <a:lnTo>
                    <a:pt x="237045" y="265430"/>
                  </a:lnTo>
                  <a:lnTo>
                    <a:pt x="211239" y="271780"/>
                  </a:lnTo>
                  <a:lnTo>
                    <a:pt x="201561" y="271780"/>
                  </a:lnTo>
                  <a:lnTo>
                    <a:pt x="190373" y="273050"/>
                  </a:lnTo>
                  <a:lnTo>
                    <a:pt x="162521" y="273050"/>
                  </a:lnTo>
                  <a:lnTo>
                    <a:pt x="132270" y="273050"/>
                  </a:lnTo>
                  <a:lnTo>
                    <a:pt x="104419" y="273050"/>
                  </a:lnTo>
                  <a:lnTo>
                    <a:pt x="93230" y="271780"/>
                  </a:lnTo>
                  <a:lnTo>
                    <a:pt x="83553" y="271780"/>
                  </a:lnTo>
                  <a:lnTo>
                    <a:pt x="75374" y="270510"/>
                  </a:lnTo>
                  <a:lnTo>
                    <a:pt x="34950" y="246380"/>
                  </a:lnTo>
                  <a:lnTo>
                    <a:pt x="23152" y="203200"/>
                  </a:lnTo>
                  <a:lnTo>
                    <a:pt x="23075" y="201930"/>
                  </a:lnTo>
                  <a:lnTo>
                    <a:pt x="22821" y="191770"/>
                  </a:lnTo>
                  <a:lnTo>
                    <a:pt x="22694" y="111760"/>
                  </a:lnTo>
                  <a:lnTo>
                    <a:pt x="23444" y="107950"/>
                  </a:lnTo>
                  <a:lnTo>
                    <a:pt x="41478" y="72390"/>
                  </a:lnTo>
                  <a:lnTo>
                    <a:pt x="76860" y="54610"/>
                  </a:lnTo>
                  <a:lnTo>
                    <a:pt x="81635" y="53340"/>
                  </a:lnTo>
                  <a:lnTo>
                    <a:pt x="90703" y="53340"/>
                  </a:lnTo>
                  <a:lnTo>
                    <a:pt x="90703" y="71120"/>
                  </a:lnTo>
                  <a:lnTo>
                    <a:pt x="95770" y="76200"/>
                  </a:lnTo>
                  <a:lnTo>
                    <a:pt x="108305" y="76200"/>
                  </a:lnTo>
                  <a:lnTo>
                    <a:pt x="113372" y="71120"/>
                  </a:lnTo>
                  <a:lnTo>
                    <a:pt x="113372" y="53340"/>
                  </a:lnTo>
                  <a:lnTo>
                    <a:pt x="181419" y="53340"/>
                  </a:lnTo>
                  <a:lnTo>
                    <a:pt x="181419" y="71120"/>
                  </a:lnTo>
                  <a:lnTo>
                    <a:pt x="186486" y="76200"/>
                  </a:lnTo>
                  <a:lnTo>
                    <a:pt x="199021" y="76200"/>
                  </a:lnTo>
                  <a:lnTo>
                    <a:pt x="204089" y="71120"/>
                  </a:lnTo>
                  <a:lnTo>
                    <a:pt x="204089" y="53340"/>
                  </a:lnTo>
                  <a:lnTo>
                    <a:pt x="213156" y="53340"/>
                  </a:lnTo>
                  <a:lnTo>
                    <a:pt x="253314" y="72390"/>
                  </a:lnTo>
                  <a:lnTo>
                    <a:pt x="271348" y="107950"/>
                  </a:lnTo>
                  <a:lnTo>
                    <a:pt x="272097" y="111760"/>
                  </a:lnTo>
                  <a:lnTo>
                    <a:pt x="272097" y="59626"/>
                  </a:lnTo>
                  <a:lnTo>
                    <a:pt x="269354" y="55880"/>
                  </a:lnTo>
                  <a:lnTo>
                    <a:pt x="247637" y="40640"/>
                  </a:lnTo>
                  <a:lnTo>
                    <a:pt x="221475" y="31750"/>
                  </a:lnTo>
                  <a:lnTo>
                    <a:pt x="215963" y="31750"/>
                  </a:lnTo>
                  <a:lnTo>
                    <a:pt x="209600" y="30480"/>
                  </a:lnTo>
                  <a:lnTo>
                    <a:pt x="204089" y="30480"/>
                  </a:lnTo>
                  <a:lnTo>
                    <a:pt x="204089" y="5080"/>
                  </a:lnTo>
                  <a:lnTo>
                    <a:pt x="199021" y="0"/>
                  </a:lnTo>
                  <a:lnTo>
                    <a:pt x="186486" y="0"/>
                  </a:lnTo>
                  <a:lnTo>
                    <a:pt x="181419" y="5080"/>
                  </a:lnTo>
                  <a:lnTo>
                    <a:pt x="181419" y="30480"/>
                  </a:lnTo>
                  <a:lnTo>
                    <a:pt x="113372" y="30480"/>
                  </a:lnTo>
                  <a:lnTo>
                    <a:pt x="113372" y="5080"/>
                  </a:lnTo>
                  <a:lnTo>
                    <a:pt x="108305" y="0"/>
                  </a:lnTo>
                  <a:lnTo>
                    <a:pt x="95770" y="0"/>
                  </a:lnTo>
                  <a:lnTo>
                    <a:pt x="90703" y="5080"/>
                  </a:lnTo>
                  <a:lnTo>
                    <a:pt x="90703" y="30480"/>
                  </a:lnTo>
                  <a:lnTo>
                    <a:pt x="85191" y="30480"/>
                  </a:lnTo>
                  <a:lnTo>
                    <a:pt x="78841" y="31750"/>
                  </a:lnTo>
                  <a:lnTo>
                    <a:pt x="73317" y="31750"/>
                  </a:lnTo>
                  <a:lnTo>
                    <a:pt x="47155" y="40640"/>
                  </a:lnTo>
                  <a:lnTo>
                    <a:pt x="9601" y="77470"/>
                  </a:lnTo>
                  <a:lnTo>
                    <a:pt x="101" y="115570"/>
                  </a:lnTo>
                  <a:lnTo>
                    <a:pt x="114" y="191770"/>
                  </a:lnTo>
                  <a:lnTo>
                    <a:pt x="393" y="201930"/>
                  </a:lnTo>
                  <a:lnTo>
                    <a:pt x="431" y="203200"/>
                  </a:lnTo>
                  <a:lnTo>
                    <a:pt x="965" y="212090"/>
                  </a:lnTo>
                  <a:lnTo>
                    <a:pt x="1041" y="213360"/>
                  </a:lnTo>
                  <a:lnTo>
                    <a:pt x="16611" y="259080"/>
                  </a:lnTo>
                  <a:lnTo>
                    <a:pt x="47447" y="285750"/>
                  </a:lnTo>
                  <a:lnTo>
                    <a:pt x="81699" y="294640"/>
                  </a:lnTo>
                  <a:lnTo>
                    <a:pt x="132270" y="294640"/>
                  </a:lnTo>
                  <a:lnTo>
                    <a:pt x="162521" y="294640"/>
                  </a:lnTo>
                  <a:lnTo>
                    <a:pt x="213093" y="294640"/>
                  </a:lnTo>
                  <a:lnTo>
                    <a:pt x="222656" y="293370"/>
                  </a:lnTo>
                  <a:lnTo>
                    <a:pt x="259003" y="278130"/>
                  </a:lnTo>
                  <a:lnTo>
                    <a:pt x="285343" y="247650"/>
                  </a:lnTo>
                  <a:lnTo>
                    <a:pt x="294360" y="203200"/>
                  </a:lnTo>
                  <a:lnTo>
                    <a:pt x="294678" y="191770"/>
                  </a:lnTo>
                  <a:lnTo>
                    <a:pt x="294690" y="115570"/>
                  </a:lnTo>
                  <a:close/>
                </a:path>
                <a:path w="1115060" h="1137285">
                  <a:moveTo>
                    <a:pt x="294792" y="946492"/>
                  </a:moveTo>
                  <a:lnTo>
                    <a:pt x="293306" y="908215"/>
                  </a:lnTo>
                  <a:lnTo>
                    <a:pt x="281101" y="871855"/>
                  </a:lnTo>
                  <a:lnTo>
                    <a:pt x="272110" y="861187"/>
                  </a:lnTo>
                  <a:lnTo>
                    <a:pt x="272110" y="946492"/>
                  </a:lnTo>
                  <a:lnTo>
                    <a:pt x="272110" y="1032878"/>
                  </a:lnTo>
                  <a:lnTo>
                    <a:pt x="269519" y="1077061"/>
                  </a:lnTo>
                  <a:lnTo>
                    <a:pt x="241642" y="1110068"/>
                  </a:lnTo>
                  <a:lnTo>
                    <a:pt x="188493" y="1114399"/>
                  </a:lnTo>
                  <a:lnTo>
                    <a:pt x="174612" y="1114399"/>
                  </a:lnTo>
                  <a:lnTo>
                    <a:pt x="120180" y="1114399"/>
                  </a:lnTo>
                  <a:lnTo>
                    <a:pt x="106299" y="1114399"/>
                  </a:lnTo>
                  <a:lnTo>
                    <a:pt x="90398" y="1114221"/>
                  </a:lnTo>
                  <a:lnTo>
                    <a:pt x="47561" y="1107821"/>
                  </a:lnTo>
                  <a:lnTo>
                    <a:pt x="24041" y="1068666"/>
                  </a:lnTo>
                  <a:lnTo>
                    <a:pt x="23355" y="1059853"/>
                  </a:lnTo>
                  <a:lnTo>
                    <a:pt x="23241" y="1058494"/>
                  </a:lnTo>
                  <a:lnTo>
                    <a:pt x="22847" y="1047127"/>
                  </a:lnTo>
                  <a:lnTo>
                    <a:pt x="22682" y="1032878"/>
                  </a:lnTo>
                  <a:lnTo>
                    <a:pt x="22682" y="946492"/>
                  </a:lnTo>
                  <a:lnTo>
                    <a:pt x="25273" y="902258"/>
                  </a:lnTo>
                  <a:lnTo>
                    <a:pt x="53149" y="869251"/>
                  </a:lnTo>
                  <a:lnTo>
                    <a:pt x="89458" y="865136"/>
                  </a:lnTo>
                  <a:lnTo>
                    <a:pt x="87490" y="865136"/>
                  </a:lnTo>
                  <a:lnTo>
                    <a:pt x="104178" y="864946"/>
                  </a:lnTo>
                  <a:lnTo>
                    <a:pt x="120180" y="864946"/>
                  </a:lnTo>
                  <a:lnTo>
                    <a:pt x="174612" y="864946"/>
                  </a:lnTo>
                  <a:lnTo>
                    <a:pt x="190614" y="864946"/>
                  </a:lnTo>
                  <a:lnTo>
                    <a:pt x="207302" y="865136"/>
                  </a:lnTo>
                  <a:lnTo>
                    <a:pt x="205333" y="865136"/>
                  </a:lnTo>
                  <a:lnTo>
                    <a:pt x="216230" y="865517"/>
                  </a:lnTo>
                  <a:lnTo>
                    <a:pt x="256044" y="877341"/>
                  </a:lnTo>
                  <a:lnTo>
                    <a:pt x="271437" y="919467"/>
                  </a:lnTo>
                  <a:lnTo>
                    <a:pt x="271551" y="920826"/>
                  </a:lnTo>
                  <a:lnTo>
                    <a:pt x="271945" y="932192"/>
                  </a:lnTo>
                  <a:lnTo>
                    <a:pt x="272110" y="946492"/>
                  </a:lnTo>
                  <a:lnTo>
                    <a:pt x="272110" y="861187"/>
                  </a:lnTo>
                  <a:lnTo>
                    <a:pt x="228841" y="843749"/>
                  </a:lnTo>
                  <a:lnTo>
                    <a:pt x="190563" y="842264"/>
                  </a:lnTo>
                  <a:lnTo>
                    <a:pt x="174612" y="842264"/>
                  </a:lnTo>
                  <a:lnTo>
                    <a:pt x="120180" y="842264"/>
                  </a:lnTo>
                  <a:lnTo>
                    <a:pt x="104228" y="842264"/>
                  </a:lnTo>
                  <a:lnTo>
                    <a:pt x="89928" y="842429"/>
                  </a:lnTo>
                  <a:lnTo>
                    <a:pt x="46228" y="847661"/>
                  </a:lnTo>
                  <a:lnTo>
                    <a:pt x="13690" y="871855"/>
                  </a:lnTo>
                  <a:lnTo>
                    <a:pt x="1485" y="908215"/>
                  </a:lnTo>
                  <a:lnTo>
                    <a:pt x="0" y="946492"/>
                  </a:lnTo>
                  <a:lnTo>
                    <a:pt x="0" y="1032878"/>
                  </a:lnTo>
                  <a:lnTo>
                    <a:pt x="1485" y="1071105"/>
                  </a:lnTo>
                  <a:lnTo>
                    <a:pt x="13690" y="1107478"/>
                  </a:lnTo>
                  <a:lnTo>
                    <a:pt x="46228" y="1131658"/>
                  </a:lnTo>
                  <a:lnTo>
                    <a:pt x="89928" y="1136891"/>
                  </a:lnTo>
                  <a:lnTo>
                    <a:pt x="106121" y="1137081"/>
                  </a:lnTo>
                  <a:lnTo>
                    <a:pt x="120180" y="1137081"/>
                  </a:lnTo>
                  <a:lnTo>
                    <a:pt x="174612" y="1137081"/>
                  </a:lnTo>
                  <a:lnTo>
                    <a:pt x="188671" y="1137081"/>
                  </a:lnTo>
                  <a:lnTo>
                    <a:pt x="204863" y="1136891"/>
                  </a:lnTo>
                  <a:lnTo>
                    <a:pt x="248564" y="1131658"/>
                  </a:lnTo>
                  <a:lnTo>
                    <a:pt x="281101" y="1107478"/>
                  </a:lnTo>
                  <a:lnTo>
                    <a:pt x="293306" y="1071105"/>
                  </a:lnTo>
                  <a:lnTo>
                    <a:pt x="294792" y="1032878"/>
                  </a:lnTo>
                  <a:lnTo>
                    <a:pt x="294792" y="946492"/>
                  </a:lnTo>
                  <a:close/>
                </a:path>
                <a:path w="1115060" h="1137285">
                  <a:moveTo>
                    <a:pt x="550938" y="58788"/>
                  </a:moveTo>
                  <a:lnTo>
                    <a:pt x="527189" y="58788"/>
                  </a:lnTo>
                  <a:lnTo>
                    <a:pt x="527189" y="237947"/>
                  </a:lnTo>
                  <a:lnTo>
                    <a:pt x="550938" y="237947"/>
                  </a:lnTo>
                  <a:lnTo>
                    <a:pt x="550938" y="58788"/>
                  </a:lnTo>
                  <a:close/>
                </a:path>
                <a:path w="1115060" h="1137285">
                  <a:moveTo>
                    <a:pt x="695388" y="141922"/>
                  </a:moveTo>
                  <a:lnTo>
                    <a:pt x="694461" y="134950"/>
                  </a:lnTo>
                  <a:lnTo>
                    <a:pt x="694410" y="134505"/>
                  </a:lnTo>
                  <a:lnTo>
                    <a:pt x="690613" y="122732"/>
                  </a:lnTo>
                  <a:lnTo>
                    <a:pt x="690549" y="122529"/>
                  </a:lnTo>
                  <a:lnTo>
                    <a:pt x="690473" y="122275"/>
                  </a:lnTo>
                  <a:lnTo>
                    <a:pt x="690041" y="121539"/>
                  </a:lnTo>
                  <a:lnTo>
                    <a:pt x="687590" y="117271"/>
                  </a:lnTo>
                  <a:lnTo>
                    <a:pt x="683818" y="113423"/>
                  </a:lnTo>
                  <a:lnTo>
                    <a:pt x="680135" y="109562"/>
                  </a:lnTo>
                  <a:lnTo>
                    <a:pt x="675665" y="106781"/>
                  </a:lnTo>
                  <a:lnTo>
                    <a:pt x="670407" y="105054"/>
                  </a:lnTo>
                  <a:lnTo>
                    <a:pt x="665162" y="103251"/>
                  </a:lnTo>
                  <a:lnTo>
                    <a:pt x="659257" y="102349"/>
                  </a:lnTo>
                  <a:lnTo>
                    <a:pt x="644652" y="102349"/>
                  </a:lnTo>
                  <a:lnTo>
                    <a:pt x="637311" y="103949"/>
                  </a:lnTo>
                  <a:lnTo>
                    <a:pt x="624103" y="110261"/>
                  </a:lnTo>
                  <a:lnTo>
                    <a:pt x="618451" y="114693"/>
                  </a:lnTo>
                  <a:lnTo>
                    <a:pt x="612927" y="121348"/>
                  </a:lnTo>
                  <a:lnTo>
                    <a:pt x="612444" y="110261"/>
                  </a:lnTo>
                  <a:lnTo>
                    <a:pt x="612419" y="109562"/>
                  </a:lnTo>
                  <a:lnTo>
                    <a:pt x="612292" y="106781"/>
                  </a:lnTo>
                  <a:lnTo>
                    <a:pt x="612216" y="104813"/>
                  </a:lnTo>
                  <a:lnTo>
                    <a:pt x="590677" y="104813"/>
                  </a:lnTo>
                  <a:lnTo>
                    <a:pt x="590677" y="237947"/>
                  </a:lnTo>
                  <a:lnTo>
                    <a:pt x="613448" y="237947"/>
                  </a:lnTo>
                  <a:lnTo>
                    <a:pt x="613448" y="166331"/>
                  </a:lnTo>
                  <a:lnTo>
                    <a:pt x="613448" y="142417"/>
                  </a:lnTo>
                  <a:lnTo>
                    <a:pt x="640270" y="121539"/>
                  </a:lnTo>
                  <a:lnTo>
                    <a:pt x="651662" y="121539"/>
                  </a:lnTo>
                  <a:lnTo>
                    <a:pt x="656513" y="122529"/>
                  </a:lnTo>
                  <a:lnTo>
                    <a:pt x="660450" y="124498"/>
                  </a:lnTo>
                  <a:lnTo>
                    <a:pt x="664387" y="126377"/>
                  </a:lnTo>
                  <a:lnTo>
                    <a:pt x="667372" y="129451"/>
                  </a:lnTo>
                  <a:lnTo>
                    <a:pt x="669429" y="133718"/>
                  </a:lnTo>
                  <a:lnTo>
                    <a:pt x="671474" y="137909"/>
                  </a:lnTo>
                  <a:lnTo>
                    <a:pt x="672503" y="143484"/>
                  </a:lnTo>
                  <a:lnTo>
                    <a:pt x="672503" y="237947"/>
                  </a:lnTo>
                  <a:lnTo>
                    <a:pt x="695388" y="237947"/>
                  </a:lnTo>
                  <a:lnTo>
                    <a:pt x="695388" y="141922"/>
                  </a:lnTo>
                  <a:close/>
                </a:path>
                <a:path w="1115060" h="1137285">
                  <a:moveTo>
                    <a:pt x="842670" y="170268"/>
                  </a:moveTo>
                  <a:lnTo>
                    <a:pt x="842543" y="165836"/>
                  </a:lnTo>
                  <a:lnTo>
                    <a:pt x="842454" y="162814"/>
                  </a:lnTo>
                  <a:lnTo>
                    <a:pt x="842073" y="158648"/>
                  </a:lnTo>
                  <a:lnTo>
                    <a:pt x="841959" y="157391"/>
                  </a:lnTo>
                  <a:lnTo>
                    <a:pt x="829500" y="121539"/>
                  </a:lnTo>
                  <a:lnTo>
                    <a:pt x="824788" y="115062"/>
                  </a:lnTo>
                  <a:lnTo>
                    <a:pt x="819378" y="110464"/>
                  </a:lnTo>
                  <a:lnTo>
                    <a:pt x="812901" y="107264"/>
                  </a:lnTo>
                  <a:lnTo>
                    <a:pt x="806411" y="103987"/>
                  </a:lnTo>
                  <a:lnTo>
                    <a:pt x="798995" y="102349"/>
                  </a:lnTo>
                  <a:lnTo>
                    <a:pt x="782256" y="102349"/>
                  </a:lnTo>
                  <a:lnTo>
                    <a:pt x="774915" y="103822"/>
                  </a:lnTo>
                  <a:lnTo>
                    <a:pt x="768604" y="106781"/>
                  </a:lnTo>
                  <a:lnTo>
                    <a:pt x="762279" y="109651"/>
                  </a:lnTo>
                  <a:lnTo>
                    <a:pt x="756958" y="113868"/>
                  </a:lnTo>
                  <a:lnTo>
                    <a:pt x="752843" y="119291"/>
                  </a:lnTo>
                  <a:lnTo>
                    <a:pt x="752729" y="142138"/>
                  </a:lnTo>
                  <a:lnTo>
                    <a:pt x="753872" y="139547"/>
                  </a:lnTo>
                  <a:lnTo>
                    <a:pt x="756297" y="135775"/>
                  </a:lnTo>
                  <a:lnTo>
                    <a:pt x="759244" y="132486"/>
                  </a:lnTo>
                  <a:lnTo>
                    <a:pt x="762203" y="129133"/>
                  </a:lnTo>
                  <a:lnTo>
                    <a:pt x="765771" y="126466"/>
                  </a:lnTo>
                  <a:lnTo>
                    <a:pt x="774217" y="122529"/>
                  </a:lnTo>
                  <a:lnTo>
                    <a:pt x="779221" y="121539"/>
                  </a:lnTo>
                  <a:lnTo>
                    <a:pt x="791451" y="121539"/>
                  </a:lnTo>
                  <a:lnTo>
                    <a:pt x="796899" y="122859"/>
                  </a:lnTo>
                  <a:lnTo>
                    <a:pt x="801331" y="125476"/>
                  </a:lnTo>
                  <a:lnTo>
                    <a:pt x="805764" y="128016"/>
                  </a:lnTo>
                  <a:lnTo>
                    <a:pt x="809358" y="131584"/>
                  </a:lnTo>
                  <a:lnTo>
                    <a:pt x="812038" y="136055"/>
                  </a:lnTo>
                  <a:lnTo>
                    <a:pt x="814743" y="140487"/>
                  </a:lnTo>
                  <a:lnTo>
                    <a:pt x="816622" y="145415"/>
                  </a:lnTo>
                  <a:lnTo>
                    <a:pt x="816711" y="145656"/>
                  </a:lnTo>
                  <a:lnTo>
                    <a:pt x="819061" y="156857"/>
                  </a:lnTo>
                  <a:lnTo>
                    <a:pt x="819175" y="157391"/>
                  </a:lnTo>
                  <a:lnTo>
                    <a:pt x="819708" y="162814"/>
                  </a:lnTo>
                  <a:lnTo>
                    <a:pt x="819734" y="179984"/>
                  </a:lnTo>
                  <a:lnTo>
                    <a:pt x="819124" y="185724"/>
                  </a:lnTo>
                  <a:lnTo>
                    <a:pt x="816470" y="197459"/>
                  </a:lnTo>
                  <a:lnTo>
                    <a:pt x="814451" y="202501"/>
                  </a:lnTo>
                  <a:lnTo>
                    <a:pt x="811669" y="206933"/>
                  </a:lnTo>
                  <a:lnTo>
                    <a:pt x="808964" y="211366"/>
                  </a:lnTo>
                  <a:lnTo>
                    <a:pt x="805395" y="214845"/>
                  </a:lnTo>
                  <a:lnTo>
                    <a:pt x="796620" y="219849"/>
                  </a:lnTo>
                  <a:lnTo>
                    <a:pt x="791362" y="221081"/>
                  </a:lnTo>
                  <a:lnTo>
                    <a:pt x="777748" y="221081"/>
                  </a:lnTo>
                  <a:lnTo>
                    <a:pt x="752729" y="200228"/>
                  </a:lnTo>
                  <a:lnTo>
                    <a:pt x="752729" y="142138"/>
                  </a:lnTo>
                  <a:lnTo>
                    <a:pt x="752729" y="119443"/>
                  </a:lnTo>
                  <a:lnTo>
                    <a:pt x="752424" y="119799"/>
                  </a:lnTo>
                  <a:lnTo>
                    <a:pt x="752424" y="216039"/>
                  </a:lnTo>
                  <a:lnTo>
                    <a:pt x="752322" y="217398"/>
                  </a:lnTo>
                  <a:lnTo>
                    <a:pt x="752284" y="217932"/>
                  </a:lnTo>
                  <a:lnTo>
                    <a:pt x="752170" y="219405"/>
                  </a:lnTo>
                  <a:lnTo>
                    <a:pt x="752144" y="219595"/>
                  </a:lnTo>
                  <a:lnTo>
                    <a:pt x="752424" y="216039"/>
                  </a:lnTo>
                  <a:lnTo>
                    <a:pt x="752424" y="119799"/>
                  </a:lnTo>
                  <a:lnTo>
                    <a:pt x="751370" y="121018"/>
                  </a:lnTo>
                  <a:lnTo>
                    <a:pt x="751370" y="197789"/>
                  </a:lnTo>
                  <a:lnTo>
                    <a:pt x="749236" y="192252"/>
                  </a:lnTo>
                  <a:lnTo>
                    <a:pt x="751243" y="197459"/>
                  </a:lnTo>
                  <a:lnTo>
                    <a:pt x="751370" y="197789"/>
                  </a:lnTo>
                  <a:lnTo>
                    <a:pt x="751370" y="121018"/>
                  </a:lnTo>
                  <a:lnTo>
                    <a:pt x="752602" y="119443"/>
                  </a:lnTo>
                  <a:lnTo>
                    <a:pt x="752729" y="48945"/>
                  </a:lnTo>
                  <a:lnTo>
                    <a:pt x="729843" y="48945"/>
                  </a:lnTo>
                  <a:lnTo>
                    <a:pt x="729843" y="237947"/>
                  </a:lnTo>
                  <a:lnTo>
                    <a:pt x="750760" y="237947"/>
                  </a:lnTo>
                  <a:lnTo>
                    <a:pt x="751928" y="222567"/>
                  </a:lnTo>
                  <a:lnTo>
                    <a:pt x="752068" y="220599"/>
                  </a:lnTo>
                  <a:lnTo>
                    <a:pt x="752043" y="221081"/>
                  </a:lnTo>
                  <a:lnTo>
                    <a:pt x="782421" y="240398"/>
                  </a:lnTo>
                  <a:lnTo>
                    <a:pt x="799160" y="240398"/>
                  </a:lnTo>
                  <a:lnTo>
                    <a:pt x="833564" y="215138"/>
                  </a:lnTo>
                  <a:lnTo>
                    <a:pt x="839101" y="200228"/>
                  </a:lnTo>
                  <a:lnTo>
                    <a:pt x="839228" y="199796"/>
                  </a:lnTo>
                  <a:lnTo>
                    <a:pt x="840740" y="193459"/>
                  </a:lnTo>
                  <a:lnTo>
                    <a:pt x="841806" y="186842"/>
                  </a:lnTo>
                  <a:lnTo>
                    <a:pt x="842454" y="179984"/>
                  </a:lnTo>
                  <a:lnTo>
                    <a:pt x="842670" y="172847"/>
                  </a:lnTo>
                  <a:lnTo>
                    <a:pt x="842670" y="170268"/>
                  </a:lnTo>
                  <a:close/>
                </a:path>
                <a:path w="1115060" h="1137285">
                  <a:moveTo>
                    <a:pt x="986637" y="170014"/>
                  </a:moveTo>
                  <a:lnTo>
                    <a:pt x="975601" y="127863"/>
                  </a:lnTo>
                  <a:lnTo>
                    <a:pt x="969645" y="121043"/>
                  </a:lnTo>
                  <a:lnTo>
                    <a:pt x="965022" y="115633"/>
                  </a:lnTo>
                  <a:lnTo>
                    <a:pt x="963688" y="114655"/>
                  </a:lnTo>
                  <a:lnTo>
                    <a:pt x="963688" y="179920"/>
                  </a:lnTo>
                  <a:lnTo>
                    <a:pt x="962926" y="185775"/>
                  </a:lnTo>
                  <a:lnTo>
                    <a:pt x="961288" y="191681"/>
                  </a:lnTo>
                  <a:lnTo>
                    <a:pt x="959726" y="197497"/>
                  </a:lnTo>
                  <a:lnTo>
                    <a:pt x="957389" y="202666"/>
                  </a:lnTo>
                  <a:lnTo>
                    <a:pt x="951153" y="211696"/>
                  </a:lnTo>
                  <a:lnTo>
                    <a:pt x="947216" y="215265"/>
                  </a:lnTo>
                  <a:lnTo>
                    <a:pt x="937780" y="220433"/>
                  </a:lnTo>
                  <a:lnTo>
                    <a:pt x="932332" y="221703"/>
                  </a:lnTo>
                  <a:lnTo>
                    <a:pt x="919784" y="221703"/>
                  </a:lnTo>
                  <a:lnTo>
                    <a:pt x="888974" y="185775"/>
                  </a:lnTo>
                  <a:lnTo>
                    <a:pt x="888250" y="179920"/>
                  </a:lnTo>
                  <a:lnTo>
                    <a:pt x="888263" y="162953"/>
                  </a:lnTo>
                  <a:lnTo>
                    <a:pt x="904684" y="127609"/>
                  </a:lnTo>
                  <a:lnTo>
                    <a:pt x="919619" y="121043"/>
                  </a:lnTo>
                  <a:lnTo>
                    <a:pt x="932167" y="121043"/>
                  </a:lnTo>
                  <a:lnTo>
                    <a:pt x="937666" y="122364"/>
                  </a:lnTo>
                  <a:lnTo>
                    <a:pt x="947102" y="127609"/>
                  </a:lnTo>
                  <a:lnTo>
                    <a:pt x="951039" y="131216"/>
                  </a:lnTo>
                  <a:lnTo>
                    <a:pt x="954151" y="135813"/>
                  </a:lnTo>
                  <a:lnTo>
                    <a:pt x="957351" y="140322"/>
                  </a:lnTo>
                  <a:lnTo>
                    <a:pt x="959726" y="145529"/>
                  </a:lnTo>
                  <a:lnTo>
                    <a:pt x="961288" y="151434"/>
                  </a:lnTo>
                  <a:lnTo>
                    <a:pt x="962926" y="157264"/>
                  </a:lnTo>
                  <a:lnTo>
                    <a:pt x="963676" y="162953"/>
                  </a:lnTo>
                  <a:lnTo>
                    <a:pt x="963688" y="179920"/>
                  </a:lnTo>
                  <a:lnTo>
                    <a:pt x="963688" y="114655"/>
                  </a:lnTo>
                  <a:lnTo>
                    <a:pt x="925855" y="102349"/>
                  </a:lnTo>
                  <a:lnTo>
                    <a:pt x="919073" y="102666"/>
                  </a:lnTo>
                  <a:lnTo>
                    <a:pt x="881672" y="121793"/>
                  </a:lnTo>
                  <a:lnTo>
                    <a:pt x="876427" y="127863"/>
                  </a:lnTo>
                  <a:lnTo>
                    <a:pt x="865441" y="170014"/>
                  </a:lnTo>
                  <a:lnTo>
                    <a:pt x="865441" y="172847"/>
                  </a:lnTo>
                  <a:lnTo>
                    <a:pt x="865682" y="179489"/>
                  </a:lnTo>
                  <a:lnTo>
                    <a:pt x="865695" y="179920"/>
                  </a:lnTo>
                  <a:lnTo>
                    <a:pt x="881672" y="221081"/>
                  </a:lnTo>
                  <a:lnTo>
                    <a:pt x="919264" y="240080"/>
                  </a:lnTo>
                  <a:lnTo>
                    <a:pt x="926096" y="240398"/>
                  </a:lnTo>
                  <a:lnTo>
                    <a:pt x="932929" y="240080"/>
                  </a:lnTo>
                  <a:lnTo>
                    <a:pt x="969746" y="221703"/>
                  </a:lnTo>
                  <a:lnTo>
                    <a:pt x="985583" y="186728"/>
                  </a:lnTo>
                  <a:lnTo>
                    <a:pt x="986637" y="172847"/>
                  </a:lnTo>
                  <a:lnTo>
                    <a:pt x="986637" y="170014"/>
                  </a:lnTo>
                  <a:close/>
                </a:path>
                <a:path w="1115060" h="1137285">
                  <a:moveTo>
                    <a:pt x="1114602" y="237947"/>
                  </a:moveTo>
                  <a:lnTo>
                    <a:pt x="1081328" y="187985"/>
                  </a:lnTo>
                  <a:lnTo>
                    <a:pt x="1069695" y="170510"/>
                  </a:lnTo>
                  <a:lnTo>
                    <a:pt x="1081112" y="153289"/>
                  </a:lnTo>
                  <a:lnTo>
                    <a:pt x="1113243" y="104813"/>
                  </a:lnTo>
                  <a:lnTo>
                    <a:pt x="1086548" y="104813"/>
                  </a:lnTo>
                  <a:lnTo>
                    <a:pt x="1057021" y="153289"/>
                  </a:lnTo>
                  <a:lnTo>
                    <a:pt x="1027849" y="104813"/>
                  </a:lnTo>
                  <a:lnTo>
                    <a:pt x="1001649" y="104813"/>
                  </a:lnTo>
                  <a:lnTo>
                    <a:pt x="1045083" y="170510"/>
                  </a:lnTo>
                  <a:lnTo>
                    <a:pt x="1000290" y="237947"/>
                  </a:lnTo>
                  <a:lnTo>
                    <a:pt x="1026744" y="237947"/>
                  </a:lnTo>
                  <a:lnTo>
                    <a:pt x="1057503" y="187985"/>
                  </a:lnTo>
                  <a:lnTo>
                    <a:pt x="1088263" y="237947"/>
                  </a:lnTo>
                  <a:lnTo>
                    <a:pt x="1114602" y="23794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508" y="5825790"/>
              <a:ext cx="1399624" cy="1940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72281" y="6623503"/>
              <a:ext cx="297815" cy="288290"/>
            </a:xfrm>
            <a:custGeom>
              <a:avLst/>
              <a:gdLst/>
              <a:ahLst/>
              <a:cxnLst/>
              <a:rect l="l" t="t" r="r" b="b"/>
              <a:pathLst>
                <a:path w="297815" h="288290">
                  <a:moveTo>
                    <a:pt x="32767" y="232409"/>
                  </a:moveTo>
                  <a:lnTo>
                    <a:pt x="35851" y="259079"/>
                  </a:lnTo>
                  <a:lnTo>
                    <a:pt x="51286" y="279399"/>
                  </a:lnTo>
                  <a:lnTo>
                    <a:pt x="74550" y="288289"/>
                  </a:lnTo>
                  <a:lnTo>
                    <a:pt x="101119" y="284479"/>
                  </a:lnTo>
                  <a:lnTo>
                    <a:pt x="93112" y="266699"/>
                  </a:lnTo>
                  <a:lnTo>
                    <a:pt x="77662" y="266699"/>
                  </a:lnTo>
                  <a:lnTo>
                    <a:pt x="65135" y="261619"/>
                  </a:lnTo>
                  <a:lnTo>
                    <a:pt x="56823" y="250189"/>
                  </a:lnTo>
                  <a:lnTo>
                    <a:pt x="55163" y="236219"/>
                  </a:lnTo>
                  <a:lnTo>
                    <a:pt x="32767" y="232409"/>
                  </a:lnTo>
                  <a:close/>
                </a:path>
                <a:path w="297815" h="288290">
                  <a:moveTo>
                    <a:pt x="204247" y="264159"/>
                  </a:moveTo>
                  <a:lnTo>
                    <a:pt x="195012" y="284479"/>
                  </a:lnTo>
                  <a:lnTo>
                    <a:pt x="221673" y="288289"/>
                  </a:lnTo>
                  <a:lnTo>
                    <a:pt x="245027" y="279399"/>
                  </a:lnTo>
                  <a:lnTo>
                    <a:pt x="254698" y="266699"/>
                  </a:lnTo>
                  <a:lnTo>
                    <a:pt x="218603" y="266699"/>
                  </a:lnTo>
                  <a:lnTo>
                    <a:pt x="204247" y="264159"/>
                  </a:lnTo>
                  <a:close/>
                </a:path>
                <a:path w="297815" h="288290">
                  <a:moveTo>
                    <a:pt x="109558" y="252729"/>
                  </a:moveTo>
                  <a:lnTo>
                    <a:pt x="100141" y="259079"/>
                  </a:lnTo>
                  <a:lnTo>
                    <a:pt x="94045" y="262889"/>
                  </a:lnTo>
                  <a:lnTo>
                    <a:pt x="92598" y="264159"/>
                  </a:lnTo>
                  <a:lnTo>
                    <a:pt x="91968" y="264159"/>
                  </a:lnTo>
                  <a:lnTo>
                    <a:pt x="101119" y="284479"/>
                  </a:lnTo>
                  <a:lnTo>
                    <a:pt x="103580" y="284479"/>
                  </a:lnTo>
                  <a:lnTo>
                    <a:pt x="106389" y="281939"/>
                  </a:lnTo>
                  <a:lnTo>
                    <a:pt x="112683" y="278129"/>
                  </a:lnTo>
                  <a:lnTo>
                    <a:pt x="122244" y="271779"/>
                  </a:lnTo>
                  <a:lnTo>
                    <a:pt x="116324" y="262889"/>
                  </a:lnTo>
                  <a:lnTo>
                    <a:pt x="115901" y="262889"/>
                  </a:lnTo>
                  <a:lnTo>
                    <a:pt x="109558" y="252729"/>
                  </a:lnTo>
                  <a:close/>
                </a:path>
                <a:path w="297815" h="288290">
                  <a:moveTo>
                    <a:pt x="187062" y="252729"/>
                  </a:moveTo>
                  <a:lnTo>
                    <a:pt x="174376" y="271779"/>
                  </a:lnTo>
                  <a:lnTo>
                    <a:pt x="183719" y="278129"/>
                  </a:lnTo>
                  <a:lnTo>
                    <a:pt x="189868" y="281939"/>
                  </a:lnTo>
                  <a:lnTo>
                    <a:pt x="192612" y="284479"/>
                  </a:lnTo>
                  <a:lnTo>
                    <a:pt x="195012" y="284479"/>
                  </a:lnTo>
                  <a:lnTo>
                    <a:pt x="204247" y="264159"/>
                  </a:lnTo>
                  <a:lnTo>
                    <a:pt x="203633" y="264159"/>
                  </a:lnTo>
                  <a:lnTo>
                    <a:pt x="202220" y="262889"/>
                  </a:lnTo>
                  <a:lnTo>
                    <a:pt x="180719" y="262889"/>
                  </a:lnTo>
                  <a:lnTo>
                    <a:pt x="187062" y="252729"/>
                  </a:lnTo>
                  <a:close/>
                </a:path>
                <a:path w="297815" h="288290">
                  <a:moveTo>
                    <a:pt x="116174" y="248919"/>
                  </a:moveTo>
                  <a:lnTo>
                    <a:pt x="109558" y="252729"/>
                  </a:lnTo>
                  <a:lnTo>
                    <a:pt x="122244" y="271779"/>
                  </a:lnTo>
                  <a:lnTo>
                    <a:pt x="128861" y="266699"/>
                  </a:lnTo>
                  <a:lnTo>
                    <a:pt x="116174" y="248919"/>
                  </a:lnTo>
                  <a:close/>
                </a:path>
                <a:path w="297815" h="288290">
                  <a:moveTo>
                    <a:pt x="180139" y="248919"/>
                  </a:moveTo>
                  <a:lnTo>
                    <a:pt x="167453" y="266699"/>
                  </a:lnTo>
                  <a:lnTo>
                    <a:pt x="174376" y="271779"/>
                  </a:lnTo>
                  <a:lnTo>
                    <a:pt x="187062" y="252729"/>
                  </a:lnTo>
                  <a:lnTo>
                    <a:pt x="180139" y="248919"/>
                  </a:lnTo>
                  <a:close/>
                </a:path>
                <a:path w="297815" h="288290">
                  <a:moveTo>
                    <a:pt x="91968" y="264159"/>
                  </a:moveTo>
                  <a:lnTo>
                    <a:pt x="77662" y="266699"/>
                  </a:lnTo>
                  <a:lnTo>
                    <a:pt x="93112" y="266699"/>
                  </a:lnTo>
                  <a:lnTo>
                    <a:pt x="91968" y="264159"/>
                  </a:lnTo>
                  <a:close/>
                </a:path>
                <a:path w="297815" h="288290">
                  <a:moveTo>
                    <a:pt x="126017" y="242569"/>
                  </a:moveTo>
                  <a:lnTo>
                    <a:pt x="123090" y="243839"/>
                  </a:lnTo>
                  <a:lnTo>
                    <a:pt x="120234" y="246379"/>
                  </a:lnTo>
                  <a:lnTo>
                    <a:pt x="116174" y="248919"/>
                  </a:lnTo>
                  <a:lnTo>
                    <a:pt x="128861" y="266699"/>
                  </a:lnTo>
                  <a:lnTo>
                    <a:pt x="133435" y="264159"/>
                  </a:lnTo>
                  <a:lnTo>
                    <a:pt x="134896" y="262889"/>
                  </a:lnTo>
                  <a:lnTo>
                    <a:pt x="136235" y="262889"/>
                  </a:lnTo>
                  <a:lnTo>
                    <a:pt x="126017" y="242569"/>
                  </a:lnTo>
                  <a:close/>
                </a:path>
                <a:path w="297815" h="288290">
                  <a:moveTo>
                    <a:pt x="170297" y="242569"/>
                  </a:moveTo>
                  <a:lnTo>
                    <a:pt x="160078" y="262889"/>
                  </a:lnTo>
                  <a:lnTo>
                    <a:pt x="161417" y="262889"/>
                  </a:lnTo>
                  <a:lnTo>
                    <a:pt x="162878" y="264159"/>
                  </a:lnTo>
                  <a:lnTo>
                    <a:pt x="167453" y="266699"/>
                  </a:lnTo>
                  <a:lnTo>
                    <a:pt x="180139" y="248919"/>
                  </a:lnTo>
                  <a:lnTo>
                    <a:pt x="176079" y="246379"/>
                  </a:lnTo>
                  <a:lnTo>
                    <a:pt x="173223" y="243839"/>
                  </a:lnTo>
                  <a:lnTo>
                    <a:pt x="170297" y="242569"/>
                  </a:lnTo>
                  <a:close/>
                </a:path>
                <a:path w="297815" h="288290">
                  <a:moveTo>
                    <a:pt x="263515" y="232409"/>
                  </a:moveTo>
                  <a:lnTo>
                    <a:pt x="241133" y="236219"/>
                  </a:lnTo>
                  <a:lnTo>
                    <a:pt x="239510" y="250189"/>
                  </a:lnTo>
                  <a:lnTo>
                    <a:pt x="231178" y="261619"/>
                  </a:lnTo>
                  <a:lnTo>
                    <a:pt x="218603" y="266699"/>
                  </a:lnTo>
                  <a:lnTo>
                    <a:pt x="254698" y="266699"/>
                  </a:lnTo>
                  <a:lnTo>
                    <a:pt x="260500" y="259079"/>
                  </a:lnTo>
                  <a:lnTo>
                    <a:pt x="263515" y="232409"/>
                  </a:lnTo>
                  <a:close/>
                </a:path>
                <a:path w="297815" h="288290">
                  <a:moveTo>
                    <a:pt x="109558" y="252729"/>
                  </a:moveTo>
                  <a:lnTo>
                    <a:pt x="115901" y="262889"/>
                  </a:lnTo>
                  <a:lnTo>
                    <a:pt x="116324" y="262889"/>
                  </a:lnTo>
                  <a:lnTo>
                    <a:pt x="109558" y="252729"/>
                  </a:lnTo>
                  <a:close/>
                </a:path>
                <a:path w="297815" h="288290">
                  <a:moveTo>
                    <a:pt x="148157" y="237489"/>
                  </a:moveTo>
                  <a:lnTo>
                    <a:pt x="136851" y="238759"/>
                  </a:lnTo>
                  <a:lnTo>
                    <a:pt x="126017" y="242569"/>
                  </a:lnTo>
                  <a:lnTo>
                    <a:pt x="136235" y="262889"/>
                  </a:lnTo>
                  <a:lnTo>
                    <a:pt x="143733" y="259079"/>
                  </a:lnTo>
                  <a:lnTo>
                    <a:pt x="161994" y="259079"/>
                  </a:lnTo>
                  <a:lnTo>
                    <a:pt x="170297" y="242569"/>
                  </a:lnTo>
                  <a:lnTo>
                    <a:pt x="159462" y="238759"/>
                  </a:lnTo>
                  <a:lnTo>
                    <a:pt x="148157" y="237489"/>
                  </a:lnTo>
                  <a:close/>
                </a:path>
                <a:path w="297815" h="288290">
                  <a:moveTo>
                    <a:pt x="161994" y="259079"/>
                  </a:moveTo>
                  <a:lnTo>
                    <a:pt x="152581" y="259079"/>
                  </a:lnTo>
                  <a:lnTo>
                    <a:pt x="160078" y="262889"/>
                  </a:lnTo>
                  <a:lnTo>
                    <a:pt x="161994" y="259079"/>
                  </a:lnTo>
                  <a:close/>
                </a:path>
                <a:path w="297815" h="288290">
                  <a:moveTo>
                    <a:pt x="187062" y="252729"/>
                  </a:moveTo>
                  <a:lnTo>
                    <a:pt x="180719" y="262889"/>
                  </a:lnTo>
                  <a:lnTo>
                    <a:pt x="202220" y="262889"/>
                  </a:lnTo>
                  <a:lnTo>
                    <a:pt x="196264" y="259079"/>
                  </a:lnTo>
                  <a:lnTo>
                    <a:pt x="187062" y="252729"/>
                  </a:lnTo>
                  <a:close/>
                </a:path>
                <a:path w="297815" h="288290">
                  <a:moveTo>
                    <a:pt x="32767" y="232409"/>
                  </a:moveTo>
                  <a:lnTo>
                    <a:pt x="55163" y="236219"/>
                  </a:lnTo>
                  <a:lnTo>
                    <a:pt x="55270" y="234949"/>
                  </a:lnTo>
                  <a:lnTo>
                    <a:pt x="55683" y="233679"/>
                  </a:lnTo>
                  <a:lnTo>
                    <a:pt x="43965" y="233679"/>
                  </a:lnTo>
                  <a:lnTo>
                    <a:pt x="32767" y="232409"/>
                  </a:lnTo>
                  <a:close/>
                </a:path>
                <a:path w="297815" h="288290">
                  <a:moveTo>
                    <a:pt x="255957" y="208279"/>
                  </a:moveTo>
                  <a:lnTo>
                    <a:pt x="234550" y="215899"/>
                  </a:lnTo>
                  <a:lnTo>
                    <a:pt x="238335" y="226059"/>
                  </a:lnTo>
                  <a:lnTo>
                    <a:pt x="240619" y="233679"/>
                  </a:lnTo>
                  <a:lnTo>
                    <a:pt x="241026" y="234949"/>
                  </a:lnTo>
                  <a:lnTo>
                    <a:pt x="241133" y="236219"/>
                  </a:lnTo>
                  <a:lnTo>
                    <a:pt x="252324" y="233679"/>
                  </a:lnTo>
                  <a:lnTo>
                    <a:pt x="256054" y="233679"/>
                  </a:lnTo>
                  <a:lnTo>
                    <a:pt x="263515" y="232409"/>
                  </a:lnTo>
                  <a:lnTo>
                    <a:pt x="263088" y="229869"/>
                  </a:lnTo>
                  <a:lnTo>
                    <a:pt x="262139" y="226059"/>
                  </a:lnTo>
                  <a:lnTo>
                    <a:pt x="259798" y="219709"/>
                  </a:lnTo>
                  <a:lnTo>
                    <a:pt x="255957" y="208279"/>
                  </a:lnTo>
                  <a:close/>
                </a:path>
                <a:path w="297815" h="288290">
                  <a:moveTo>
                    <a:pt x="256054" y="233679"/>
                  </a:moveTo>
                  <a:lnTo>
                    <a:pt x="252324" y="233679"/>
                  </a:lnTo>
                  <a:lnTo>
                    <a:pt x="241133" y="236219"/>
                  </a:lnTo>
                  <a:lnTo>
                    <a:pt x="256054" y="233679"/>
                  </a:lnTo>
                  <a:close/>
                </a:path>
                <a:path w="297815" h="288290">
                  <a:moveTo>
                    <a:pt x="40478" y="208279"/>
                  </a:moveTo>
                  <a:lnTo>
                    <a:pt x="36550" y="219709"/>
                  </a:lnTo>
                  <a:lnTo>
                    <a:pt x="34160" y="226059"/>
                  </a:lnTo>
                  <a:lnTo>
                    <a:pt x="33193" y="229869"/>
                  </a:lnTo>
                  <a:lnTo>
                    <a:pt x="32767" y="232409"/>
                  </a:lnTo>
                  <a:lnTo>
                    <a:pt x="43965" y="233679"/>
                  </a:lnTo>
                  <a:lnTo>
                    <a:pt x="55683" y="233679"/>
                  </a:lnTo>
                  <a:lnTo>
                    <a:pt x="58015" y="226059"/>
                  </a:lnTo>
                  <a:lnTo>
                    <a:pt x="61885" y="215899"/>
                  </a:lnTo>
                  <a:lnTo>
                    <a:pt x="40478" y="208279"/>
                  </a:lnTo>
                  <a:close/>
                </a:path>
                <a:path w="297815" h="288290">
                  <a:moveTo>
                    <a:pt x="42163" y="203199"/>
                  </a:moveTo>
                  <a:lnTo>
                    <a:pt x="41937" y="203199"/>
                  </a:lnTo>
                  <a:lnTo>
                    <a:pt x="40478" y="208279"/>
                  </a:lnTo>
                  <a:lnTo>
                    <a:pt x="61885" y="215899"/>
                  </a:lnTo>
                  <a:lnTo>
                    <a:pt x="63566" y="210819"/>
                  </a:lnTo>
                  <a:lnTo>
                    <a:pt x="64062" y="208279"/>
                  </a:lnTo>
                  <a:lnTo>
                    <a:pt x="42163" y="203199"/>
                  </a:lnTo>
                  <a:close/>
                </a:path>
                <a:path w="297815" h="288290">
                  <a:moveTo>
                    <a:pt x="254291" y="203199"/>
                  </a:moveTo>
                  <a:lnTo>
                    <a:pt x="232400" y="209549"/>
                  </a:lnTo>
                  <a:lnTo>
                    <a:pt x="232890" y="210819"/>
                  </a:lnTo>
                  <a:lnTo>
                    <a:pt x="234550" y="215899"/>
                  </a:lnTo>
                  <a:lnTo>
                    <a:pt x="255957" y="208279"/>
                  </a:lnTo>
                  <a:lnTo>
                    <a:pt x="254515" y="204469"/>
                  </a:lnTo>
                  <a:lnTo>
                    <a:pt x="254291" y="203199"/>
                  </a:lnTo>
                  <a:close/>
                </a:path>
                <a:path w="297815" h="288290">
                  <a:moveTo>
                    <a:pt x="248485" y="158749"/>
                  </a:moveTo>
                  <a:lnTo>
                    <a:pt x="239009" y="168909"/>
                  </a:lnTo>
                  <a:lnTo>
                    <a:pt x="232996" y="181609"/>
                  </a:lnTo>
                  <a:lnTo>
                    <a:pt x="230706" y="195579"/>
                  </a:lnTo>
                  <a:lnTo>
                    <a:pt x="232400" y="209549"/>
                  </a:lnTo>
                  <a:lnTo>
                    <a:pt x="243345" y="205739"/>
                  </a:lnTo>
                  <a:lnTo>
                    <a:pt x="245535" y="205739"/>
                  </a:lnTo>
                  <a:lnTo>
                    <a:pt x="254291" y="203199"/>
                  </a:lnTo>
                  <a:lnTo>
                    <a:pt x="253379" y="195579"/>
                  </a:lnTo>
                  <a:lnTo>
                    <a:pt x="254612" y="187959"/>
                  </a:lnTo>
                  <a:lnTo>
                    <a:pt x="257850" y="181609"/>
                  </a:lnTo>
                  <a:lnTo>
                    <a:pt x="262953" y="176529"/>
                  </a:lnTo>
                  <a:lnTo>
                    <a:pt x="248485" y="158749"/>
                  </a:lnTo>
                  <a:close/>
                </a:path>
                <a:path w="297815" h="288290">
                  <a:moveTo>
                    <a:pt x="245535" y="205739"/>
                  </a:moveTo>
                  <a:lnTo>
                    <a:pt x="243345" y="205739"/>
                  </a:lnTo>
                  <a:lnTo>
                    <a:pt x="232400" y="209549"/>
                  </a:lnTo>
                  <a:lnTo>
                    <a:pt x="245535" y="205739"/>
                  </a:lnTo>
                  <a:close/>
                </a:path>
                <a:path w="297815" h="288290">
                  <a:moveTo>
                    <a:pt x="48521" y="158749"/>
                  </a:moveTo>
                  <a:lnTo>
                    <a:pt x="33795" y="176529"/>
                  </a:lnTo>
                  <a:lnTo>
                    <a:pt x="38753" y="181609"/>
                  </a:lnTo>
                  <a:lnTo>
                    <a:pt x="41889" y="187959"/>
                  </a:lnTo>
                  <a:lnTo>
                    <a:pt x="43069" y="195579"/>
                  </a:lnTo>
                  <a:lnTo>
                    <a:pt x="42163" y="203199"/>
                  </a:lnTo>
                  <a:lnTo>
                    <a:pt x="64062" y="208279"/>
                  </a:lnTo>
                  <a:lnTo>
                    <a:pt x="65744" y="195579"/>
                  </a:lnTo>
                  <a:lnTo>
                    <a:pt x="63552" y="181609"/>
                  </a:lnTo>
                  <a:lnTo>
                    <a:pt x="57729" y="168909"/>
                  </a:lnTo>
                  <a:lnTo>
                    <a:pt x="48521" y="158749"/>
                  </a:lnTo>
                  <a:close/>
                </a:path>
                <a:path w="297815" h="288290">
                  <a:moveTo>
                    <a:pt x="43101" y="154939"/>
                  </a:moveTo>
                  <a:lnTo>
                    <a:pt x="29678" y="172719"/>
                  </a:lnTo>
                  <a:lnTo>
                    <a:pt x="33133" y="175259"/>
                  </a:lnTo>
                  <a:lnTo>
                    <a:pt x="33795" y="176529"/>
                  </a:lnTo>
                  <a:lnTo>
                    <a:pt x="48521" y="158749"/>
                  </a:lnTo>
                  <a:lnTo>
                    <a:pt x="47073" y="157479"/>
                  </a:lnTo>
                  <a:lnTo>
                    <a:pt x="43101" y="154939"/>
                  </a:lnTo>
                  <a:close/>
                </a:path>
                <a:path w="297815" h="288290">
                  <a:moveTo>
                    <a:pt x="253888" y="154939"/>
                  </a:moveTo>
                  <a:lnTo>
                    <a:pt x="249929" y="157479"/>
                  </a:lnTo>
                  <a:lnTo>
                    <a:pt x="248485" y="158749"/>
                  </a:lnTo>
                  <a:lnTo>
                    <a:pt x="262953" y="176529"/>
                  </a:lnTo>
                  <a:lnTo>
                    <a:pt x="263612" y="175259"/>
                  </a:lnTo>
                  <a:lnTo>
                    <a:pt x="267058" y="172719"/>
                  </a:lnTo>
                  <a:lnTo>
                    <a:pt x="253888" y="154939"/>
                  </a:lnTo>
                  <a:close/>
                </a:path>
                <a:path w="297815" h="288290">
                  <a:moveTo>
                    <a:pt x="30677" y="144779"/>
                  </a:moveTo>
                  <a:lnTo>
                    <a:pt x="29489" y="144779"/>
                  </a:lnTo>
                  <a:lnTo>
                    <a:pt x="13576" y="160019"/>
                  </a:lnTo>
                  <a:lnTo>
                    <a:pt x="16283" y="162559"/>
                  </a:lnTo>
                  <a:lnTo>
                    <a:pt x="21577" y="166369"/>
                  </a:lnTo>
                  <a:lnTo>
                    <a:pt x="29678" y="172719"/>
                  </a:lnTo>
                  <a:lnTo>
                    <a:pt x="43101" y="154939"/>
                  </a:lnTo>
                  <a:lnTo>
                    <a:pt x="33989" y="147319"/>
                  </a:lnTo>
                  <a:lnTo>
                    <a:pt x="30677" y="144779"/>
                  </a:lnTo>
                  <a:close/>
                </a:path>
                <a:path w="297815" h="288290">
                  <a:moveTo>
                    <a:pt x="267553" y="144779"/>
                  </a:moveTo>
                  <a:lnTo>
                    <a:pt x="266370" y="146049"/>
                  </a:lnTo>
                  <a:lnTo>
                    <a:pt x="263033" y="148589"/>
                  </a:lnTo>
                  <a:lnTo>
                    <a:pt x="253888" y="154939"/>
                  </a:lnTo>
                  <a:lnTo>
                    <a:pt x="267058" y="172719"/>
                  </a:lnTo>
                  <a:lnTo>
                    <a:pt x="275194" y="167639"/>
                  </a:lnTo>
                  <a:lnTo>
                    <a:pt x="280499" y="163829"/>
                  </a:lnTo>
                  <a:lnTo>
                    <a:pt x="283194" y="161289"/>
                  </a:lnTo>
                  <a:lnTo>
                    <a:pt x="267553" y="144779"/>
                  </a:lnTo>
                  <a:close/>
                </a:path>
                <a:path w="297815" h="288290">
                  <a:moveTo>
                    <a:pt x="288369" y="152399"/>
                  </a:moveTo>
                  <a:lnTo>
                    <a:pt x="275373" y="152399"/>
                  </a:lnTo>
                  <a:lnTo>
                    <a:pt x="280959" y="158749"/>
                  </a:lnTo>
                  <a:lnTo>
                    <a:pt x="281991" y="160019"/>
                  </a:lnTo>
                  <a:lnTo>
                    <a:pt x="283194" y="161289"/>
                  </a:lnTo>
                  <a:lnTo>
                    <a:pt x="288369" y="152399"/>
                  </a:lnTo>
                  <a:close/>
                </a:path>
                <a:path w="297815" h="288290">
                  <a:moveTo>
                    <a:pt x="40983" y="76199"/>
                  </a:moveTo>
                  <a:lnTo>
                    <a:pt x="15678" y="88899"/>
                  </a:lnTo>
                  <a:lnTo>
                    <a:pt x="1358" y="110489"/>
                  </a:lnTo>
                  <a:lnTo>
                    <a:pt x="0" y="135889"/>
                  </a:lnTo>
                  <a:lnTo>
                    <a:pt x="13576" y="160019"/>
                  </a:lnTo>
                  <a:lnTo>
                    <a:pt x="29489" y="144779"/>
                  </a:lnTo>
                  <a:lnTo>
                    <a:pt x="22178" y="130809"/>
                  </a:lnTo>
                  <a:lnTo>
                    <a:pt x="22910" y="116839"/>
                  </a:lnTo>
                  <a:lnTo>
                    <a:pt x="30620" y="105409"/>
                  </a:lnTo>
                  <a:lnTo>
                    <a:pt x="44247" y="99059"/>
                  </a:lnTo>
                  <a:lnTo>
                    <a:pt x="40983" y="76199"/>
                  </a:lnTo>
                  <a:close/>
                </a:path>
                <a:path w="297815" h="288290">
                  <a:moveTo>
                    <a:pt x="256231" y="76199"/>
                  </a:moveTo>
                  <a:lnTo>
                    <a:pt x="253035" y="99059"/>
                  </a:lnTo>
                  <a:lnTo>
                    <a:pt x="266788" y="105409"/>
                  </a:lnTo>
                  <a:lnTo>
                    <a:pt x="274505" y="116839"/>
                  </a:lnTo>
                  <a:lnTo>
                    <a:pt x="275065" y="130809"/>
                  </a:lnTo>
                  <a:lnTo>
                    <a:pt x="275116" y="132079"/>
                  </a:lnTo>
                  <a:lnTo>
                    <a:pt x="267553" y="144779"/>
                  </a:lnTo>
                  <a:lnTo>
                    <a:pt x="281991" y="160019"/>
                  </a:lnTo>
                  <a:lnTo>
                    <a:pt x="280959" y="158749"/>
                  </a:lnTo>
                  <a:lnTo>
                    <a:pt x="275373" y="152399"/>
                  </a:lnTo>
                  <a:lnTo>
                    <a:pt x="288369" y="152399"/>
                  </a:lnTo>
                  <a:lnTo>
                    <a:pt x="297240" y="137159"/>
                  </a:lnTo>
                  <a:lnTo>
                    <a:pt x="296105" y="110489"/>
                  </a:lnTo>
                  <a:lnTo>
                    <a:pt x="281774" y="88899"/>
                  </a:lnTo>
                  <a:lnTo>
                    <a:pt x="256231" y="76199"/>
                  </a:lnTo>
                  <a:close/>
                </a:path>
                <a:path w="297815" h="288290">
                  <a:moveTo>
                    <a:pt x="61335" y="76199"/>
                  </a:moveTo>
                  <a:lnTo>
                    <a:pt x="40983" y="76199"/>
                  </a:lnTo>
                  <a:lnTo>
                    <a:pt x="44247" y="99059"/>
                  </a:lnTo>
                  <a:lnTo>
                    <a:pt x="61335" y="99059"/>
                  </a:lnTo>
                  <a:lnTo>
                    <a:pt x="61335" y="76199"/>
                  </a:lnTo>
                  <a:close/>
                </a:path>
                <a:path w="297815" h="288290">
                  <a:moveTo>
                    <a:pt x="64071" y="76199"/>
                  </a:moveTo>
                  <a:lnTo>
                    <a:pt x="61335" y="76199"/>
                  </a:lnTo>
                  <a:lnTo>
                    <a:pt x="61335" y="99059"/>
                  </a:lnTo>
                  <a:lnTo>
                    <a:pt x="64071" y="99059"/>
                  </a:lnTo>
                  <a:lnTo>
                    <a:pt x="64071" y="76199"/>
                  </a:lnTo>
                  <a:close/>
                </a:path>
                <a:path w="297815" h="288290">
                  <a:moveTo>
                    <a:pt x="70060" y="76199"/>
                  </a:moveTo>
                  <a:lnTo>
                    <a:pt x="64071" y="76199"/>
                  </a:lnTo>
                  <a:lnTo>
                    <a:pt x="64071" y="99059"/>
                  </a:lnTo>
                  <a:lnTo>
                    <a:pt x="72001" y="99059"/>
                  </a:lnTo>
                  <a:lnTo>
                    <a:pt x="70060" y="76199"/>
                  </a:lnTo>
                  <a:close/>
                </a:path>
                <a:path w="297815" h="288290">
                  <a:moveTo>
                    <a:pt x="91932" y="60959"/>
                  </a:moveTo>
                  <a:lnTo>
                    <a:pt x="88200" y="66039"/>
                  </a:lnTo>
                  <a:lnTo>
                    <a:pt x="83108" y="71119"/>
                  </a:lnTo>
                  <a:lnTo>
                    <a:pt x="76960" y="74929"/>
                  </a:lnTo>
                  <a:lnTo>
                    <a:pt x="70060" y="76199"/>
                  </a:lnTo>
                  <a:lnTo>
                    <a:pt x="72001" y="99059"/>
                  </a:lnTo>
                  <a:lnTo>
                    <a:pt x="84815" y="96519"/>
                  </a:lnTo>
                  <a:lnTo>
                    <a:pt x="96232" y="90169"/>
                  </a:lnTo>
                  <a:lnTo>
                    <a:pt x="105688" y="81279"/>
                  </a:lnTo>
                  <a:lnTo>
                    <a:pt x="112619" y="69849"/>
                  </a:lnTo>
                  <a:lnTo>
                    <a:pt x="91932" y="60959"/>
                  </a:lnTo>
                  <a:close/>
                </a:path>
                <a:path w="297815" h="288290">
                  <a:moveTo>
                    <a:pt x="204413" y="60959"/>
                  </a:moveTo>
                  <a:lnTo>
                    <a:pt x="183751" y="69849"/>
                  </a:lnTo>
                  <a:lnTo>
                    <a:pt x="190668" y="81279"/>
                  </a:lnTo>
                  <a:lnTo>
                    <a:pt x="200081" y="90169"/>
                  </a:lnTo>
                  <a:lnTo>
                    <a:pt x="211434" y="95249"/>
                  </a:lnTo>
                  <a:lnTo>
                    <a:pt x="224173" y="99059"/>
                  </a:lnTo>
                  <a:lnTo>
                    <a:pt x="226178" y="76199"/>
                  </a:lnTo>
                  <a:lnTo>
                    <a:pt x="219319" y="74929"/>
                  </a:lnTo>
                  <a:lnTo>
                    <a:pt x="213206" y="71119"/>
                  </a:lnTo>
                  <a:lnTo>
                    <a:pt x="208137" y="66039"/>
                  </a:lnTo>
                  <a:lnTo>
                    <a:pt x="204413" y="60959"/>
                  </a:lnTo>
                  <a:close/>
                </a:path>
                <a:path w="297815" h="288290">
                  <a:moveTo>
                    <a:pt x="232365" y="76199"/>
                  </a:moveTo>
                  <a:lnTo>
                    <a:pt x="226178" y="76199"/>
                  </a:lnTo>
                  <a:lnTo>
                    <a:pt x="224173" y="99059"/>
                  </a:lnTo>
                  <a:lnTo>
                    <a:pt x="232365" y="99059"/>
                  </a:lnTo>
                  <a:lnTo>
                    <a:pt x="232365" y="76199"/>
                  </a:lnTo>
                  <a:close/>
                </a:path>
                <a:path w="297815" h="288290">
                  <a:moveTo>
                    <a:pt x="236061" y="76199"/>
                  </a:moveTo>
                  <a:lnTo>
                    <a:pt x="232365" y="76199"/>
                  </a:lnTo>
                  <a:lnTo>
                    <a:pt x="232365" y="99059"/>
                  </a:lnTo>
                  <a:lnTo>
                    <a:pt x="236061" y="99059"/>
                  </a:lnTo>
                  <a:lnTo>
                    <a:pt x="236061" y="76199"/>
                  </a:lnTo>
                  <a:close/>
                </a:path>
                <a:path w="297815" h="288290">
                  <a:moveTo>
                    <a:pt x="256231" y="76199"/>
                  </a:moveTo>
                  <a:lnTo>
                    <a:pt x="236061" y="76199"/>
                  </a:lnTo>
                  <a:lnTo>
                    <a:pt x="236061" y="99059"/>
                  </a:lnTo>
                  <a:lnTo>
                    <a:pt x="253035" y="99059"/>
                  </a:lnTo>
                  <a:lnTo>
                    <a:pt x="256231" y="76199"/>
                  </a:lnTo>
                  <a:close/>
                </a:path>
                <a:path w="297815" h="288290">
                  <a:moveTo>
                    <a:pt x="91932" y="60959"/>
                  </a:moveTo>
                  <a:lnTo>
                    <a:pt x="112619" y="69849"/>
                  </a:lnTo>
                  <a:lnTo>
                    <a:pt x="113531" y="67309"/>
                  </a:lnTo>
                  <a:lnTo>
                    <a:pt x="114469" y="64769"/>
                  </a:lnTo>
                  <a:lnTo>
                    <a:pt x="102275" y="64769"/>
                  </a:lnTo>
                  <a:lnTo>
                    <a:pt x="91932" y="60959"/>
                  </a:lnTo>
                  <a:close/>
                </a:path>
                <a:path w="297815" h="288290">
                  <a:moveTo>
                    <a:pt x="202173" y="54609"/>
                  </a:moveTo>
                  <a:lnTo>
                    <a:pt x="180765" y="62229"/>
                  </a:lnTo>
                  <a:lnTo>
                    <a:pt x="182802" y="68579"/>
                  </a:lnTo>
                  <a:lnTo>
                    <a:pt x="183751" y="69849"/>
                  </a:lnTo>
                  <a:lnTo>
                    <a:pt x="194082" y="64769"/>
                  </a:lnTo>
                  <a:lnTo>
                    <a:pt x="195558" y="64769"/>
                  </a:lnTo>
                  <a:lnTo>
                    <a:pt x="204413" y="60959"/>
                  </a:lnTo>
                  <a:lnTo>
                    <a:pt x="203981" y="59689"/>
                  </a:lnTo>
                  <a:lnTo>
                    <a:pt x="202173" y="54609"/>
                  </a:lnTo>
                  <a:close/>
                </a:path>
                <a:path w="297815" h="288290">
                  <a:moveTo>
                    <a:pt x="195558" y="64769"/>
                  </a:moveTo>
                  <a:lnTo>
                    <a:pt x="194082" y="64769"/>
                  </a:lnTo>
                  <a:lnTo>
                    <a:pt x="183751" y="69849"/>
                  </a:lnTo>
                  <a:lnTo>
                    <a:pt x="195558" y="64769"/>
                  </a:lnTo>
                  <a:close/>
                </a:path>
                <a:path w="297815" h="288290">
                  <a:moveTo>
                    <a:pt x="94001" y="54609"/>
                  </a:moveTo>
                  <a:lnTo>
                    <a:pt x="91932" y="60959"/>
                  </a:lnTo>
                  <a:lnTo>
                    <a:pt x="102275" y="64769"/>
                  </a:lnTo>
                  <a:lnTo>
                    <a:pt x="114469" y="64769"/>
                  </a:lnTo>
                  <a:lnTo>
                    <a:pt x="115408" y="62229"/>
                  </a:lnTo>
                  <a:lnTo>
                    <a:pt x="94001" y="54609"/>
                  </a:lnTo>
                  <a:close/>
                </a:path>
                <a:path w="297815" h="288290">
                  <a:moveTo>
                    <a:pt x="94561" y="53339"/>
                  </a:moveTo>
                  <a:lnTo>
                    <a:pt x="94001" y="54609"/>
                  </a:lnTo>
                  <a:lnTo>
                    <a:pt x="115408" y="62229"/>
                  </a:lnTo>
                  <a:lnTo>
                    <a:pt x="115969" y="60959"/>
                  </a:lnTo>
                  <a:lnTo>
                    <a:pt x="94561" y="53339"/>
                  </a:lnTo>
                  <a:close/>
                </a:path>
                <a:path w="297815" h="288290">
                  <a:moveTo>
                    <a:pt x="189096" y="21589"/>
                  </a:moveTo>
                  <a:lnTo>
                    <a:pt x="170201" y="34289"/>
                  </a:lnTo>
                  <a:lnTo>
                    <a:pt x="170732" y="35559"/>
                  </a:lnTo>
                  <a:lnTo>
                    <a:pt x="171770" y="36829"/>
                  </a:lnTo>
                  <a:lnTo>
                    <a:pt x="175438" y="46989"/>
                  </a:lnTo>
                  <a:lnTo>
                    <a:pt x="180765" y="62229"/>
                  </a:lnTo>
                  <a:lnTo>
                    <a:pt x="202173" y="54609"/>
                  </a:lnTo>
                  <a:lnTo>
                    <a:pt x="196768" y="39369"/>
                  </a:lnTo>
                  <a:lnTo>
                    <a:pt x="192993" y="29209"/>
                  </a:lnTo>
                  <a:lnTo>
                    <a:pt x="191187" y="25399"/>
                  </a:lnTo>
                  <a:lnTo>
                    <a:pt x="189096" y="21589"/>
                  </a:lnTo>
                  <a:close/>
                </a:path>
                <a:path w="297815" h="288290">
                  <a:moveTo>
                    <a:pt x="107217" y="21589"/>
                  </a:moveTo>
                  <a:lnTo>
                    <a:pt x="105140" y="25399"/>
                  </a:lnTo>
                  <a:lnTo>
                    <a:pt x="103375" y="29209"/>
                  </a:lnTo>
                  <a:lnTo>
                    <a:pt x="99722" y="38099"/>
                  </a:lnTo>
                  <a:lnTo>
                    <a:pt x="94561" y="53339"/>
                  </a:lnTo>
                  <a:lnTo>
                    <a:pt x="115969" y="60959"/>
                  </a:lnTo>
                  <a:lnTo>
                    <a:pt x="121049" y="46989"/>
                  </a:lnTo>
                  <a:lnTo>
                    <a:pt x="124559" y="36829"/>
                  </a:lnTo>
                  <a:lnTo>
                    <a:pt x="125568" y="35559"/>
                  </a:lnTo>
                  <a:lnTo>
                    <a:pt x="126112" y="34289"/>
                  </a:lnTo>
                  <a:lnTo>
                    <a:pt x="107217" y="21589"/>
                  </a:lnTo>
                  <a:close/>
                </a:path>
                <a:path w="297815" h="288290">
                  <a:moveTo>
                    <a:pt x="148157" y="0"/>
                  </a:moveTo>
                  <a:lnTo>
                    <a:pt x="125478" y="5079"/>
                  </a:lnTo>
                  <a:lnTo>
                    <a:pt x="107217" y="21589"/>
                  </a:lnTo>
                  <a:lnTo>
                    <a:pt x="126112" y="34289"/>
                  </a:lnTo>
                  <a:lnTo>
                    <a:pt x="135945" y="25399"/>
                  </a:lnTo>
                  <a:lnTo>
                    <a:pt x="148157" y="22859"/>
                  </a:lnTo>
                  <a:lnTo>
                    <a:pt x="187207" y="22859"/>
                  </a:lnTo>
                  <a:lnTo>
                    <a:pt x="189096" y="21589"/>
                  </a:lnTo>
                  <a:lnTo>
                    <a:pt x="170835" y="5079"/>
                  </a:lnTo>
                  <a:lnTo>
                    <a:pt x="148157" y="0"/>
                  </a:lnTo>
                  <a:close/>
                </a:path>
                <a:path w="297815" h="288290">
                  <a:moveTo>
                    <a:pt x="187207" y="22859"/>
                  </a:moveTo>
                  <a:lnTo>
                    <a:pt x="148157" y="22859"/>
                  </a:lnTo>
                  <a:lnTo>
                    <a:pt x="160368" y="25399"/>
                  </a:lnTo>
                  <a:lnTo>
                    <a:pt x="170201" y="34289"/>
                  </a:lnTo>
                  <a:lnTo>
                    <a:pt x="187207" y="228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478" y="6670812"/>
              <a:ext cx="1213459" cy="2415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3388" y="7464259"/>
              <a:ext cx="234315" cy="295275"/>
            </a:xfrm>
            <a:custGeom>
              <a:avLst/>
              <a:gdLst/>
              <a:ahLst/>
              <a:cxnLst/>
              <a:rect l="l" t="t" r="r" b="b"/>
              <a:pathLst>
                <a:path w="234315" h="295275">
                  <a:moveTo>
                    <a:pt x="83019" y="78447"/>
                  </a:moveTo>
                  <a:lnTo>
                    <a:pt x="76250" y="71678"/>
                  </a:lnTo>
                  <a:lnTo>
                    <a:pt x="59550" y="71678"/>
                  </a:lnTo>
                  <a:lnTo>
                    <a:pt x="52781" y="78447"/>
                  </a:lnTo>
                  <a:lnTo>
                    <a:pt x="52781" y="95148"/>
                  </a:lnTo>
                  <a:lnTo>
                    <a:pt x="59550" y="101917"/>
                  </a:lnTo>
                  <a:lnTo>
                    <a:pt x="76250" y="101917"/>
                  </a:lnTo>
                  <a:lnTo>
                    <a:pt x="83019" y="95148"/>
                  </a:lnTo>
                  <a:lnTo>
                    <a:pt x="83019" y="86791"/>
                  </a:lnTo>
                  <a:lnTo>
                    <a:pt x="83019" y="78447"/>
                  </a:lnTo>
                  <a:close/>
                </a:path>
                <a:path w="234315" h="295275">
                  <a:moveTo>
                    <a:pt x="181305" y="201485"/>
                  </a:moveTo>
                  <a:lnTo>
                    <a:pt x="176225" y="196405"/>
                  </a:lnTo>
                  <a:lnTo>
                    <a:pt x="169964" y="196405"/>
                  </a:lnTo>
                  <a:lnTo>
                    <a:pt x="64122" y="196405"/>
                  </a:lnTo>
                  <a:lnTo>
                    <a:pt x="57861" y="196405"/>
                  </a:lnTo>
                  <a:lnTo>
                    <a:pt x="52781" y="201485"/>
                  </a:lnTo>
                  <a:lnTo>
                    <a:pt x="52781" y="214007"/>
                  </a:lnTo>
                  <a:lnTo>
                    <a:pt x="57861" y="219087"/>
                  </a:lnTo>
                  <a:lnTo>
                    <a:pt x="64122" y="219087"/>
                  </a:lnTo>
                  <a:lnTo>
                    <a:pt x="169964" y="219087"/>
                  </a:lnTo>
                  <a:lnTo>
                    <a:pt x="176225" y="219087"/>
                  </a:lnTo>
                  <a:lnTo>
                    <a:pt x="181305" y="214007"/>
                  </a:lnTo>
                  <a:lnTo>
                    <a:pt x="181305" y="201485"/>
                  </a:lnTo>
                  <a:close/>
                </a:path>
                <a:path w="234315" h="295275">
                  <a:moveTo>
                    <a:pt x="181305" y="141008"/>
                  </a:moveTo>
                  <a:lnTo>
                    <a:pt x="176225" y="135928"/>
                  </a:lnTo>
                  <a:lnTo>
                    <a:pt x="169964" y="135928"/>
                  </a:lnTo>
                  <a:lnTo>
                    <a:pt x="64122" y="135928"/>
                  </a:lnTo>
                  <a:lnTo>
                    <a:pt x="57861" y="135928"/>
                  </a:lnTo>
                  <a:lnTo>
                    <a:pt x="52781" y="141008"/>
                  </a:lnTo>
                  <a:lnTo>
                    <a:pt x="52781" y="153530"/>
                  </a:lnTo>
                  <a:lnTo>
                    <a:pt x="57861" y="158610"/>
                  </a:lnTo>
                  <a:lnTo>
                    <a:pt x="64122" y="158610"/>
                  </a:lnTo>
                  <a:lnTo>
                    <a:pt x="169964" y="158610"/>
                  </a:lnTo>
                  <a:lnTo>
                    <a:pt x="176225" y="158610"/>
                  </a:lnTo>
                  <a:lnTo>
                    <a:pt x="181305" y="153530"/>
                  </a:lnTo>
                  <a:lnTo>
                    <a:pt x="181305" y="141008"/>
                  </a:lnTo>
                  <a:close/>
                </a:path>
                <a:path w="234315" h="295275">
                  <a:moveTo>
                    <a:pt x="181305" y="80530"/>
                  </a:moveTo>
                  <a:lnTo>
                    <a:pt x="176225" y="75450"/>
                  </a:lnTo>
                  <a:lnTo>
                    <a:pt x="169964" y="75450"/>
                  </a:lnTo>
                  <a:lnTo>
                    <a:pt x="117043" y="75450"/>
                  </a:lnTo>
                  <a:lnTo>
                    <a:pt x="110782" y="75450"/>
                  </a:lnTo>
                  <a:lnTo>
                    <a:pt x="105702" y="80530"/>
                  </a:lnTo>
                  <a:lnTo>
                    <a:pt x="105702" y="93052"/>
                  </a:lnTo>
                  <a:lnTo>
                    <a:pt x="110782" y="98132"/>
                  </a:lnTo>
                  <a:lnTo>
                    <a:pt x="117043" y="98132"/>
                  </a:lnTo>
                  <a:lnTo>
                    <a:pt x="169964" y="98132"/>
                  </a:lnTo>
                  <a:lnTo>
                    <a:pt x="176225" y="98132"/>
                  </a:lnTo>
                  <a:lnTo>
                    <a:pt x="181305" y="93052"/>
                  </a:lnTo>
                  <a:lnTo>
                    <a:pt x="181305" y="80530"/>
                  </a:lnTo>
                  <a:close/>
                </a:path>
                <a:path w="234315" h="295275">
                  <a:moveTo>
                    <a:pt x="234086" y="70104"/>
                  </a:moveTo>
                  <a:lnTo>
                    <a:pt x="227368" y="29895"/>
                  </a:lnTo>
                  <a:lnTo>
                    <a:pt x="211391" y="11087"/>
                  </a:lnTo>
                  <a:lnTo>
                    <a:pt x="211391" y="70104"/>
                  </a:lnTo>
                  <a:lnTo>
                    <a:pt x="211391" y="224447"/>
                  </a:lnTo>
                  <a:lnTo>
                    <a:pt x="200406" y="263410"/>
                  </a:lnTo>
                  <a:lnTo>
                    <a:pt x="159664" y="272008"/>
                  </a:lnTo>
                  <a:lnTo>
                    <a:pt x="141236" y="272008"/>
                  </a:lnTo>
                  <a:lnTo>
                    <a:pt x="92849" y="272008"/>
                  </a:lnTo>
                  <a:lnTo>
                    <a:pt x="74422" y="272008"/>
                  </a:lnTo>
                  <a:lnTo>
                    <a:pt x="61810" y="271576"/>
                  </a:lnTo>
                  <a:lnTo>
                    <a:pt x="29070" y="258025"/>
                  </a:lnTo>
                  <a:lnTo>
                    <a:pt x="25069" y="260870"/>
                  </a:lnTo>
                  <a:lnTo>
                    <a:pt x="28981" y="258025"/>
                  </a:lnTo>
                  <a:lnTo>
                    <a:pt x="26352" y="254279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099"/>
                  </a:lnTo>
                  <a:lnTo>
                    <a:pt x="22987" y="232752"/>
                  </a:lnTo>
                  <a:lnTo>
                    <a:pt x="22694" y="224447"/>
                  </a:lnTo>
                  <a:lnTo>
                    <a:pt x="22694" y="70104"/>
                  </a:lnTo>
                  <a:lnTo>
                    <a:pt x="29044" y="36563"/>
                  </a:lnTo>
                  <a:lnTo>
                    <a:pt x="31140" y="33667"/>
                  </a:lnTo>
                  <a:lnTo>
                    <a:pt x="70573" y="22669"/>
                  </a:lnTo>
                  <a:lnTo>
                    <a:pt x="92849" y="22669"/>
                  </a:lnTo>
                  <a:lnTo>
                    <a:pt x="141236" y="22669"/>
                  </a:lnTo>
                  <a:lnTo>
                    <a:pt x="163512" y="22669"/>
                  </a:lnTo>
                  <a:lnTo>
                    <a:pt x="172275" y="22974"/>
                  </a:lnTo>
                  <a:lnTo>
                    <a:pt x="205041" y="36563"/>
                  </a:lnTo>
                  <a:lnTo>
                    <a:pt x="207733" y="40259"/>
                  </a:lnTo>
                  <a:lnTo>
                    <a:pt x="211391" y="70104"/>
                  </a:lnTo>
                  <a:lnTo>
                    <a:pt x="211391" y="11087"/>
                  </a:lnTo>
                  <a:lnTo>
                    <a:pt x="173634" y="330"/>
                  </a:lnTo>
                  <a:lnTo>
                    <a:pt x="163982" y="0"/>
                  </a:lnTo>
                  <a:lnTo>
                    <a:pt x="141236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30"/>
                  </a:lnTo>
                  <a:lnTo>
                    <a:pt x="23241" y="10680"/>
                  </a:lnTo>
                  <a:lnTo>
                    <a:pt x="2184" y="43916"/>
                  </a:lnTo>
                  <a:lnTo>
                    <a:pt x="0" y="70104"/>
                  </a:lnTo>
                  <a:lnTo>
                    <a:pt x="0" y="224447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690"/>
                  </a:lnTo>
                  <a:lnTo>
                    <a:pt x="92849" y="294690"/>
                  </a:lnTo>
                  <a:lnTo>
                    <a:pt x="141236" y="294690"/>
                  </a:lnTo>
                  <a:lnTo>
                    <a:pt x="160070" y="294690"/>
                  </a:lnTo>
                  <a:lnTo>
                    <a:pt x="173634" y="294208"/>
                  </a:lnTo>
                  <a:lnTo>
                    <a:pt x="210845" y="283857"/>
                  </a:lnTo>
                  <a:lnTo>
                    <a:pt x="231902" y="250621"/>
                  </a:lnTo>
                  <a:lnTo>
                    <a:pt x="234086" y="224447"/>
                  </a:lnTo>
                  <a:lnTo>
                    <a:pt x="234086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478" y="7513248"/>
              <a:ext cx="981644" cy="1914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021" y="8306740"/>
              <a:ext cx="294833" cy="294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680" y="8355686"/>
              <a:ext cx="1424725" cy="1914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43" y="9149006"/>
              <a:ext cx="294790" cy="2948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508" y="9207967"/>
              <a:ext cx="1305003" cy="232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653" y="639434"/>
              <a:ext cx="2237972" cy="2237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59073" y="1278854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79927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799276"/>
                  </a:lnTo>
                  <a:lnTo>
                    <a:pt x="8149" y="849802"/>
                  </a:lnTo>
                  <a:lnTo>
                    <a:pt x="30842" y="893684"/>
                  </a:lnTo>
                  <a:lnTo>
                    <a:pt x="65446" y="928288"/>
                  </a:lnTo>
                  <a:lnTo>
                    <a:pt x="109328" y="950981"/>
                  </a:lnTo>
                  <a:lnTo>
                    <a:pt x="159855" y="959131"/>
                  </a:lnTo>
                  <a:lnTo>
                    <a:pt x="799276" y="959131"/>
                  </a:lnTo>
                  <a:lnTo>
                    <a:pt x="849802" y="950981"/>
                  </a:lnTo>
                  <a:lnTo>
                    <a:pt x="893684" y="928288"/>
                  </a:lnTo>
                  <a:lnTo>
                    <a:pt x="928288" y="893684"/>
                  </a:lnTo>
                  <a:lnTo>
                    <a:pt x="950981" y="849802"/>
                  </a:lnTo>
                  <a:lnTo>
                    <a:pt x="959131" y="799276"/>
                  </a:lnTo>
                  <a:lnTo>
                    <a:pt x="959131" y="159855"/>
                  </a:lnTo>
                  <a:lnTo>
                    <a:pt x="950981" y="109328"/>
                  </a:lnTo>
                  <a:lnTo>
                    <a:pt x="928288" y="65446"/>
                  </a:lnTo>
                  <a:lnTo>
                    <a:pt x="893684" y="30842"/>
                  </a:lnTo>
                  <a:lnTo>
                    <a:pt x="849802" y="8149"/>
                  </a:lnTo>
                  <a:lnTo>
                    <a:pt x="799276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3963" y="1553616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4745" y="0"/>
                  </a:moveTo>
                  <a:lnTo>
                    <a:pt x="157798" y="5407"/>
                  </a:lnTo>
                  <a:lnTo>
                    <a:pt x="114703" y="20810"/>
                  </a:lnTo>
                  <a:lnTo>
                    <a:pt x="76687" y="44980"/>
                  </a:lnTo>
                  <a:lnTo>
                    <a:pt x="44980" y="76687"/>
                  </a:lnTo>
                  <a:lnTo>
                    <a:pt x="20810" y="114703"/>
                  </a:lnTo>
                  <a:lnTo>
                    <a:pt x="5407" y="157798"/>
                  </a:lnTo>
                  <a:lnTo>
                    <a:pt x="0" y="204745"/>
                  </a:lnTo>
                  <a:lnTo>
                    <a:pt x="5426" y="251745"/>
                  </a:lnTo>
                  <a:lnTo>
                    <a:pt x="20810" y="294786"/>
                  </a:lnTo>
                  <a:lnTo>
                    <a:pt x="44980" y="332802"/>
                  </a:lnTo>
                  <a:lnTo>
                    <a:pt x="76687" y="364510"/>
                  </a:lnTo>
                  <a:lnTo>
                    <a:pt x="114703" y="388679"/>
                  </a:lnTo>
                  <a:lnTo>
                    <a:pt x="157798" y="404082"/>
                  </a:lnTo>
                  <a:lnTo>
                    <a:pt x="204745" y="409490"/>
                  </a:lnTo>
                  <a:lnTo>
                    <a:pt x="251691" y="404082"/>
                  </a:lnTo>
                  <a:lnTo>
                    <a:pt x="294786" y="388679"/>
                  </a:lnTo>
                  <a:lnTo>
                    <a:pt x="332802" y="364510"/>
                  </a:lnTo>
                  <a:lnTo>
                    <a:pt x="364510" y="332802"/>
                  </a:lnTo>
                  <a:lnTo>
                    <a:pt x="369157" y="325492"/>
                  </a:lnTo>
                  <a:lnTo>
                    <a:pt x="204745" y="325492"/>
                  </a:lnTo>
                  <a:lnTo>
                    <a:pt x="157744" y="316003"/>
                  </a:lnTo>
                  <a:lnTo>
                    <a:pt x="119364" y="290126"/>
                  </a:lnTo>
                  <a:lnTo>
                    <a:pt x="93486" y="251745"/>
                  </a:lnTo>
                  <a:lnTo>
                    <a:pt x="83997" y="204745"/>
                  </a:lnTo>
                  <a:lnTo>
                    <a:pt x="87424" y="176079"/>
                  </a:lnTo>
                  <a:lnTo>
                    <a:pt x="112384" y="126974"/>
                  </a:lnTo>
                  <a:lnTo>
                    <a:pt x="143962" y="105154"/>
                  </a:lnTo>
                  <a:lnTo>
                    <a:pt x="188995" y="105154"/>
                  </a:lnTo>
                  <a:lnTo>
                    <a:pt x="188995" y="70049"/>
                  </a:lnTo>
                  <a:lnTo>
                    <a:pt x="196046" y="62998"/>
                  </a:lnTo>
                  <a:lnTo>
                    <a:pt x="350821" y="62998"/>
                  </a:lnTo>
                  <a:lnTo>
                    <a:pt x="332802" y="44980"/>
                  </a:lnTo>
                  <a:lnTo>
                    <a:pt x="294786" y="20810"/>
                  </a:lnTo>
                  <a:lnTo>
                    <a:pt x="251691" y="5407"/>
                  </a:lnTo>
                  <a:lnTo>
                    <a:pt x="204745" y="0"/>
                  </a:lnTo>
                  <a:close/>
                </a:path>
                <a:path w="409575" h="409575">
                  <a:moveTo>
                    <a:pt x="382608" y="105154"/>
                  </a:moveTo>
                  <a:lnTo>
                    <a:pt x="265543" y="105154"/>
                  </a:lnTo>
                  <a:lnTo>
                    <a:pt x="271569" y="105462"/>
                  </a:lnTo>
                  <a:lnTo>
                    <a:pt x="277214" y="108155"/>
                  </a:lnTo>
                  <a:lnTo>
                    <a:pt x="297112" y="126974"/>
                  </a:lnTo>
                  <a:lnTo>
                    <a:pt x="312335" y="149885"/>
                  </a:lnTo>
                  <a:lnTo>
                    <a:pt x="322067" y="176079"/>
                  </a:lnTo>
                  <a:lnTo>
                    <a:pt x="325492" y="204745"/>
                  </a:lnTo>
                  <a:lnTo>
                    <a:pt x="316003" y="251745"/>
                  </a:lnTo>
                  <a:lnTo>
                    <a:pt x="290126" y="290126"/>
                  </a:lnTo>
                  <a:lnTo>
                    <a:pt x="251745" y="316003"/>
                  </a:lnTo>
                  <a:lnTo>
                    <a:pt x="204745" y="325492"/>
                  </a:lnTo>
                  <a:lnTo>
                    <a:pt x="369157" y="325492"/>
                  </a:lnTo>
                  <a:lnTo>
                    <a:pt x="388679" y="294786"/>
                  </a:lnTo>
                  <a:lnTo>
                    <a:pt x="404063" y="251745"/>
                  </a:lnTo>
                  <a:lnTo>
                    <a:pt x="409490" y="204745"/>
                  </a:lnTo>
                  <a:lnTo>
                    <a:pt x="404082" y="157798"/>
                  </a:lnTo>
                  <a:lnTo>
                    <a:pt x="388679" y="114703"/>
                  </a:lnTo>
                  <a:lnTo>
                    <a:pt x="382608" y="105154"/>
                  </a:lnTo>
                  <a:close/>
                </a:path>
                <a:path w="409575" h="409575">
                  <a:moveTo>
                    <a:pt x="188995" y="105154"/>
                  </a:moveTo>
                  <a:lnTo>
                    <a:pt x="143962" y="105154"/>
                  </a:lnTo>
                  <a:lnTo>
                    <a:pt x="149667" y="107129"/>
                  </a:lnTo>
                  <a:lnTo>
                    <a:pt x="154339" y="111287"/>
                  </a:lnTo>
                  <a:lnTo>
                    <a:pt x="157031" y="116932"/>
                  </a:lnTo>
                  <a:lnTo>
                    <a:pt x="157339" y="122962"/>
                  </a:lnTo>
                  <a:lnTo>
                    <a:pt x="155364" y="128667"/>
                  </a:lnTo>
                  <a:lnTo>
                    <a:pt x="151206" y="133339"/>
                  </a:lnTo>
                  <a:lnTo>
                    <a:pt x="136466" y="147273"/>
                  </a:lnTo>
                  <a:lnTo>
                    <a:pt x="125209" y="164214"/>
                  </a:lnTo>
                  <a:lnTo>
                    <a:pt x="118023" y="183569"/>
                  </a:lnTo>
                  <a:lnTo>
                    <a:pt x="115497" y="204745"/>
                  </a:lnTo>
                  <a:lnTo>
                    <a:pt x="122510" y="239484"/>
                  </a:lnTo>
                  <a:lnTo>
                    <a:pt x="141637" y="267852"/>
                  </a:lnTo>
                  <a:lnTo>
                    <a:pt x="170005" y="286979"/>
                  </a:lnTo>
                  <a:lnTo>
                    <a:pt x="204745" y="293992"/>
                  </a:lnTo>
                  <a:lnTo>
                    <a:pt x="239484" y="286979"/>
                  </a:lnTo>
                  <a:lnTo>
                    <a:pt x="267852" y="267852"/>
                  </a:lnTo>
                  <a:lnTo>
                    <a:pt x="286979" y="239484"/>
                  </a:lnTo>
                  <a:lnTo>
                    <a:pt x="293992" y="204745"/>
                  </a:lnTo>
                  <a:lnTo>
                    <a:pt x="291467" y="183569"/>
                  </a:lnTo>
                  <a:lnTo>
                    <a:pt x="289584" y="178495"/>
                  </a:lnTo>
                  <a:lnTo>
                    <a:pt x="196046" y="178495"/>
                  </a:lnTo>
                  <a:lnTo>
                    <a:pt x="188995" y="171444"/>
                  </a:lnTo>
                  <a:lnTo>
                    <a:pt x="188995" y="105154"/>
                  </a:lnTo>
                  <a:close/>
                </a:path>
                <a:path w="409575" h="409575">
                  <a:moveTo>
                    <a:pt x="350821" y="62998"/>
                  </a:moveTo>
                  <a:lnTo>
                    <a:pt x="213443" y="62998"/>
                  </a:lnTo>
                  <a:lnTo>
                    <a:pt x="220494" y="70049"/>
                  </a:lnTo>
                  <a:lnTo>
                    <a:pt x="220494" y="171444"/>
                  </a:lnTo>
                  <a:lnTo>
                    <a:pt x="213443" y="178495"/>
                  </a:lnTo>
                  <a:lnTo>
                    <a:pt x="289584" y="178495"/>
                  </a:lnTo>
                  <a:lnTo>
                    <a:pt x="284283" y="164214"/>
                  </a:lnTo>
                  <a:lnTo>
                    <a:pt x="273030" y="147273"/>
                  </a:lnTo>
                  <a:lnTo>
                    <a:pt x="258294" y="133339"/>
                  </a:lnTo>
                  <a:lnTo>
                    <a:pt x="254136" y="128667"/>
                  </a:lnTo>
                  <a:lnTo>
                    <a:pt x="252161" y="122962"/>
                  </a:lnTo>
                  <a:lnTo>
                    <a:pt x="252469" y="116932"/>
                  </a:lnTo>
                  <a:lnTo>
                    <a:pt x="255161" y="111287"/>
                  </a:lnTo>
                  <a:lnTo>
                    <a:pt x="259833" y="107129"/>
                  </a:lnTo>
                  <a:lnTo>
                    <a:pt x="265539" y="105154"/>
                  </a:lnTo>
                  <a:lnTo>
                    <a:pt x="382608" y="105154"/>
                  </a:lnTo>
                  <a:lnTo>
                    <a:pt x="364510" y="76687"/>
                  </a:lnTo>
                  <a:lnTo>
                    <a:pt x="350821" y="6299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814" y="1619521"/>
              <a:ext cx="1944698" cy="2717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36028" y="1637355"/>
              <a:ext cx="749300" cy="189230"/>
            </a:xfrm>
            <a:custGeom>
              <a:avLst/>
              <a:gdLst/>
              <a:ahLst/>
              <a:cxnLst/>
              <a:rect l="l" t="t" r="r" b="b"/>
              <a:pathLst>
                <a:path w="749300" h="189230">
                  <a:moveTo>
                    <a:pt x="41327" y="0"/>
                  </a:moveTo>
                  <a:lnTo>
                    <a:pt x="0" y="0"/>
                  </a:lnTo>
                  <a:lnTo>
                    <a:pt x="0" y="183955"/>
                  </a:lnTo>
                  <a:lnTo>
                    <a:pt x="41327" y="183955"/>
                  </a:lnTo>
                  <a:lnTo>
                    <a:pt x="41327" y="109617"/>
                  </a:lnTo>
                  <a:lnTo>
                    <a:pt x="34019" y="109617"/>
                  </a:lnTo>
                  <a:lnTo>
                    <a:pt x="34019" y="73330"/>
                  </a:lnTo>
                  <a:lnTo>
                    <a:pt x="41327" y="73330"/>
                  </a:lnTo>
                  <a:lnTo>
                    <a:pt x="41327" y="0"/>
                  </a:lnTo>
                  <a:close/>
                </a:path>
                <a:path w="749300" h="189230">
                  <a:moveTo>
                    <a:pt x="160268" y="0"/>
                  </a:moveTo>
                  <a:lnTo>
                    <a:pt x="118941" y="0"/>
                  </a:lnTo>
                  <a:lnTo>
                    <a:pt x="118941" y="183955"/>
                  </a:lnTo>
                  <a:lnTo>
                    <a:pt x="160268" y="183955"/>
                  </a:lnTo>
                  <a:lnTo>
                    <a:pt x="160268" y="109617"/>
                  </a:lnTo>
                  <a:lnTo>
                    <a:pt x="126248" y="109617"/>
                  </a:lnTo>
                  <a:lnTo>
                    <a:pt x="126248" y="73330"/>
                  </a:lnTo>
                  <a:lnTo>
                    <a:pt x="160268" y="73330"/>
                  </a:lnTo>
                  <a:lnTo>
                    <a:pt x="160268" y="0"/>
                  </a:lnTo>
                  <a:close/>
                </a:path>
                <a:path w="749300" h="189230">
                  <a:moveTo>
                    <a:pt x="41327" y="73330"/>
                  </a:moveTo>
                  <a:lnTo>
                    <a:pt x="34019" y="73330"/>
                  </a:lnTo>
                  <a:lnTo>
                    <a:pt x="34019" y="109617"/>
                  </a:lnTo>
                  <a:lnTo>
                    <a:pt x="41327" y="109617"/>
                  </a:lnTo>
                  <a:lnTo>
                    <a:pt x="41327" y="73330"/>
                  </a:lnTo>
                  <a:close/>
                </a:path>
                <a:path w="749300" h="189230">
                  <a:moveTo>
                    <a:pt x="118941" y="73330"/>
                  </a:moveTo>
                  <a:lnTo>
                    <a:pt x="41327" y="73330"/>
                  </a:lnTo>
                  <a:lnTo>
                    <a:pt x="41327" y="109617"/>
                  </a:lnTo>
                  <a:lnTo>
                    <a:pt x="118941" y="109617"/>
                  </a:lnTo>
                  <a:lnTo>
                    <a:pt x="118941" y="73330"/>
                  </a:lnTo>
                  <a:close/>
                </a:path>
                <a:path w="749300" h="189230">
                  <a:moveTo>
                    <a:pt x="160268" y="73330"/>
                  </a:moveTo>
                  <a:lnTo>
                    <a:pt x="126248" y="73330"/>
                  </a:lnTo>
                  <a:lnTo>
                    <a:pt x="126248" y="109617"/>
                  </a:lnTo>
                  <a:lnTo>
                    <a:pt x="160268" y="109617"/>
                  </a:lnTo>
                  <a:lnTo>
                    <a:pt x="160268" y="73330"/>
                  </a:lnTo>
                  <a:close/>
                </a:path>
                <a:path w="749300" h="189230">
                  <a:moveTo>
                    <a:pt x="266560" y="41075"/>
                  </a:moveTo>
                  <a:lnTo>
                    <a:pt x="228257" y="49910"/>
                  </a:lnTo>
                  <a:lnTo>
                    <a:pt x="198679" y="78826"/>
                  </a:lnTo>
                  <a:lnTo>
                    <a:pt x="190710" y="112389"/>
                  </a:lnTo>
                  <a:lnTo>
                    <a:pt x="190710" y="118185"/>
                  </a:lnTo>
                  <a:lnTo>
                    <a:pt x="201923" y="157055"/>
                  </a:lnTo>
                  <a:lnTo>
                    <a:pt x="234305" y="183199"/>
                  </a:lnTo>
                  <a:lnTo>
                    <a:pt x="266560" y="188743"/>
                  </a:lnTo>
                  <a:lnTo>
                    <a:pt x="275490" y="188397"/>
                  </a:lnTo>
                  <a:lnTo>
                    <a:pt x="312045" y="176395"/>
                  </a:lnTo>
                  <a:lnTo>
                    <a:pt x="332764" y="154724"/>
                  </a:lnTo>
                  <a:lnTo>
                    <a:pt x="259000" y="154724"/>
                  </a:lnTo>
                  <a:lnTo>
                    <a:pt x="252532" y="153044"/>
                  </a:lnTo>
                  <a:lnTo>
                    <a:pt x="241780" y="146324"/>
                  </a:lnTo>
                  <a:lnTo>
                    <a:pt x="237749" y="141620"/>
                  </a:lnTo>
                  <a:lnTo>
                    <a:pt x="232373" y="129524"/>
                  </a:lnTo>
                  <a:lnTo>
                    <a:pt x="231029" y="122805"/>
                  </a:lnTo>
                  <a:lnTo>
                    <a:pt x="231029" y="107517"/>
                  </a:lnTo>
                  <a:lnTo>
                    <a:pt x="259168" y="75094"/>
                  </a:lnTo>
                  <a:lnTo>
                    <a:pt x="332243" y="75094"/>
                  </a:lnTo>
                  <a:lnTo>
                    <a:pt x="330944" y="72889"/>
                  </a:lnTo>
                  <a:lnTo>
                    <a:pt x="298311" y="46870"/>
                  </a:lnTo>
                  <a:lnTo>
                    <a:pt x="275254" y="41437"/>
                  </a:lnTo>
                  <a:lnTo>
                    <a:pt x="266560" y="41075"/>
                  </a:lnTo>
                  <a:close/>
                </a:path>
                <a:path w="749300" h="189230">
                  <a:moveTo>
                    <a:pt x="332243" y="75094"/>
                  </a:moveTo>
                  <a:lnTo>
                    <a:pt x="274120" y="75094"/>
                  </a:lnTo>
                  <a:lnTo>
                    <a:pt x="280504" y="76858"/>
                  </a:lnTo>
                  <a:lnTo>
                    <a:pt x="285711" y="80386"/>
                  </a:lnTo>
                  <a:lnTo>
                    <a:pt x="291087" y="83913"/>
                  </a:lnTo>
                  <a:lnTo>
                    <a:pt x="295203" y="88701"/>
                  </a:lnTo>
                  <a:lnTo>
                    <a:pt x="298059" y="94749"/>
                  </a:lnTo>
                  <a:lnTo>
                    <a:pt x="300915" y="100629"/>
                  </a:lnTo>
                  <a:lnTo>
                    <a:pt x="302343" y="107517"/>
                  </a:lnTo>
                  <a:lnTo>
                    <a:pt x="302343" y="122805"/>
                  </a:lnTo>
                  <a:lnTo>
                    <a:pt x="300915" y="129524"/>
                  </a:lnTo>
                  <a:lnTo>
                    <a:pt x="298059" y="135572"/>
                  </a:lnTo>
                  <a:lnTo>
                    <a:pt x="295371" y="141620"/>
                  </a:lnTo>
                  <a:lnTo>
                    <a:pt x="291423" y="146324"/>
                  </a:lnTo>
                  <a:lnTo>
                    <a:pt x="281008" y="153044"/>
                  </a:lnTo>
                  <a:lnTo>
                    <a:pt x="274456" y="154724"/>
                  </a:lnTo>
                  <a:lnTo>
                    <a:pt x="332764" y="154724"/>
                  </a:lnTo>
                  <a:lnTo>
                    <a:pt x="342662" y="118185"/>
                  </a:lnTo>
                  <a:lnTo>
                    <a:pt x="342662" y="112389"/>
                  </a:lnTo>
                  <a:lnTo>
                    <a:pt x="334441" y="78826"/>
                  </a:lnTo>
                  <a:lnTo>
                    <a:pt x="332243" y="75094"/>
                  </a:lnTo>
                  <a:close/>
                </a:path>
                <a:path w="749300" h="189230">
                  <a:moveTo>
                    <a:pt x="402804" y="45862"/>
                  </a:moveTo>
                  <a:lnTo>
                    <a:pt x="370801" y="45862"/>
                  </a:lnTo>
                  <a:lnTo>
                    <a:pt x="370801" y="183955"/>
                  </a:lnTo>
                  <a:lnTo>
                    <a:pt x="411120" y="183955"/>
                  </a:lnTo>
                  <a:lnTo>
                    <a:pt x="411120" y="105333"/>
                  </a:lnTo>
                  <a:lnTo>
                    <a:pt x="400536" y="105333"/>
                  </a:lnTo>
                  <a:lnTo>
                    <a:pt x="400843" y="95925"/>
                  </a:lnTo>
                  <a:lnTo>
                    <a:pt x="400867" y="95190"/>
                  </a:lnTo>
                  <a:lnTo>
                    <a:pt x="401859" y="85929"/>
                  </a:lnTo>
                  <a:lnTo>
                    <a:pt x="402804" y="81142"/>
                  </a:lnTo>
                  <a:lnTo>
                    <a:pt x="402804" y="45862"/>
                  </a:lnTo>
                  <a:close/>
                </a:path>
                <a:path w="749300" h="189230">
                  <a:moveTo>
                    <a:pt x="489934" y="77614"/>
                  </a:moveTo>
                  <a:lnTo>
                    <a:pt x="441863" y="77614"/>
                  </a:lnTo>
                  <a:lnTo>
                    <a:pt x="447392" y="80050"/>
                  </a:lnTo>
                  <a:lnTo>
                    <a:pt x="451187" y="84669"/>
                  </a:lnTo>
                  <a:lnTo>
                    <a:pt x="455219" y="89373"/>
                  </a:lnTo>
                  <a:lnTo>
                    <a:pt x="457131" y="95190"/>
                  </a:lnTo>
                  <a:lnTo>
                    <a:pt x="457235" y="183955"/>
                  </a:lnTo>
                  <a:lnTo>
                    <a:pt x="497806" y="183955"/>
                  </a:lnTo>
                  <a:lnTo>
                    <a:pt x="497806" y="105333"/>
                  </a:lnTo>
                  <a:lnTo>
                    <a:pt x="486970" y="105333"/>
                  </a:lnTo>
                  <a:lnTo>
                    <a:pt x="487277" y="95925"/>
                  </a:lnTo>
                  <a:lnTo>
                    <a:pt x="487301" y="95190"/>
                  </a:lnTo>
                  <a:lnTo>
                    <a:pt x="488293" y="85929"/>
                  </a:lnTo>
                  <a:lnTo>
                    <a:pt x="489934" y="77614"/>
                  </a:lnTo>
                  <a:close/>
                </a:path>
                <a:path w="749300" h="189230">
                  <a:moveTo>
                    <a:pt x="581134" y="77614"/>
                  </a:moveTo>
                  <a:lnTo>
                    <a:pt x="528465" y="77614"/>
                  </a:lnTo>
                  <a:lnTo>
                    <a:pt x="534207" y="80050"/>
                  </a:lnTo>
                  <a:lnTo>
                    <a:pt x="534078" y="80050"/>
                  </a:lnTo>
                  <a:lnTo>
                    <a:pt x="537873" y="84669"/>
                  </a:lnTo>
                  <a:lnTo>
                    <a:pt x="541905" y="89373"/>
                  </a:lnTo>
                  <a:lnTo>
                    <a:pt x="543817" y="95190"/>
                  </a:lnTo>
                  <a:lnTo>
                    <a:pt x="543921" y="183955"/>
                  </a:lnTo>
                  <a:lnTo>
                    <a:pt x="584240" y="183955"/>
                  </a:lnTo>
                  <a:lnTo>
                    <a:pt x="584240" y="105333"/>
                  </a:lnTo>
                  <a:lnTo>
                    <a:pt x="583918" y="95925"/>
                  </a:lnTo>
                  <a:lnTo>
                    <a:pt x="583893" y="95190"/>
                  </a:lnTo>
                  <a:lnTo>
                    <a:pt x="582854" y="85929"/>
                  </a:lnTo>
                  <a:lnTo>
                    <a:pt x="581134" y="77614"/>
                  </a:lnTo>
                  <a:close/>
                </a:path>
                <a:path w="749300" h="189230">
                  <a:moveTo>
                    <a:pt x="402804" y="81142"/>
                  </a:moveTo>
                  <a:lnTo>
                    <a:pt x="401859" y="85929"/>
                  </a:lnTo>
                  <a:lnTo>
                    <a:pt x="400867" y="95190"/>
                  </a:lnTo>
                  <a:lnTo>
                    <a:pt x="400536" y="105333"/>
                  </a:lnTo>
                  <a:lnTo>
                    <a:pt x="402804" y="105333"/>
                  </a:lnTo>
                  <a:lnTo>
                    <a:pt x="402804" y="81142"/>
                  </a:lnTo>
                  <a:close/>
                </a:path>
                <a:path w="749300" h="189230">
                  <a:moveTo>
                    <a:pt x="449423" y="41579"/>
                  </a:moveTo>
                  <a:lnTo>
                    <a:pt x="447659" y="41579"/>
                  </a:lnTo>
                  <a:lnTo>
                    <a:pt x="440272" y="42035"/>
                  </a:lnTo>
                  <a:lnTo>
                    <a:pt x="405828" y="70054"/>
                  </a:lnTo>
                  <a:lnTo>
                    <a:pt x="402804" y="81142"/>
                  </a:lnTo>
                  <a:lnTo>
                    <a:pt x="402804" y="105333"/>
                  </a:lnTo>
                  <a:lnTo>
                    <a:pt x="411120" y="105333"/>
                  </a:lnTo>
                  <a:lnTo>
                    <a:pt x="411120" y="95925"/>
                  </a:lnTo>
                  <a:lnTo>
                    <a:pt x="413220" y="89625"/>
                  </a:lnTo>
                  <a:lnTo>
                    <a:pt x="417420" y="84921"/>
                  </a:lnTo>
                  <a:lnTo>
                    <a:pt x="421620" y="80050"/>
                  </a:lnTo>
                  <a:lnTo>
                    <a:pt x="427415" y="77614"/>
                  </a:lnTo>
                  <a:lnTo>
                    <a:pt x="489927" y="77614"/>
                  </a:lnTo>
                  <a:lnTo>
                    <a:pt x="491770" y="71648"/>
                  </a:lnTo>
                  <a:lnTo>
                    <a:pt x="463724" y="43405"/>
                  </a:lnTo>
                  <a:lnTo>
                    <a:pt x="456904" y="42035"/>
                  </a:lnTo>
                  <a:lnTo>
                    <a:pt x="449423" y="41579"/>
                  </a:lnTo>
                  <a:close/>
                </a:path>
                <a:path w="749300" h="189230">
                  <a:moveTo>
                    <a:pt x="491770" y="71648"/>
                  </a:moveTo>
                  <a:lnTo>
                    <a:pt x="489934" y="77614"/>
                  </a:lnTo>
                  <a:lnTo>
                    <a:pt x="488293" y="85929"/>
                  </a:lnTo>
                  <a:lnTo>
                    <a:pt x="487301" y="95190"/>
                  </a:lnTo>
                  <a:lnTo>
                    <a:pt x="486970" y="105333"/>
                  </a:lnTo>
                  <a:lnTo>
                    <a:pt x="496798" y="105333"/>
                  </a:lnTo>
                  <a:lnTo>
                    <a:pt x="496476" y="95925"/>
                  </a:lnTo>
                  <a:lnTo>
                    <a:pt x="496451" y="95190"/>
                  </a:lnTo>
                  <a:lnTo>
                    <a:pt x="495412" y="85929"/>
                  </a:lnTo>
                  <a:lnTo>
                    <a:pt x="493692" y="77614"/>
                  </a:lnTo>
                  <a:lnTo>
                    <a:pt x="491770" y="71648"/>
                  </a:lnTo>
                  <a:close/>
                </a:path>
                <a:path w="749300" h="189230">
                  <a:moveTo>
                    <a:pt x="536109" y="41579"/>
                  </a:moveTo>
                  <a:lnTo>
                    <a:pt x="534345" y="41579"/>
                  </a:lnTo>
                  <a:lnTo>
                    <a:pt x="526958" y="42035"/>
                  </a:lnTo>
                  <a:lnTo>
                    <a:pt x="495349" y="63439"/>
                  </a:lnTo>
                  <a:lnTo>
                    <a:pt x="491770" y="71648"/>
                  </a:lnTo>
                  <a:lnTo>
                    <a:pt x="493692" y="77614"/>
                  </a:lnTo>
                  <a:lnTo>
                    <a:pt x="495412" y="85929"/>
                  </a:lnTo>
                  <a:lnTo>
                    <a:pt x="496451" y="95190"/>
                  </a:lnTo>
                  <a:lnTo>
                    <a:pt x="496798" y="105333"/>
                  </a:lnTo>
                  <a:lnTo>
                    <a:pt x="497806" y="105333"/>
                  </a:lnTo>
                  <a:lnTo>
                    <a:pt x="497806" y="95925"/>
                  </a:lnTo>
                  <a:lnTo>
                    <a:pt x="499906" y="89625"/>
                  </a:lnTo>
                  <a:lnTo>
                    <a:pt x="504106" y="84921"/>
                  </a:lnTo>
                  <a:lnTo>
                    <a:pt x="508305" y="80050"/>
                  </a:lnTo>
                  <a:lnTo>
                    <a:pt x="514017" y="77614"/>
                  </a:lnTo>
                  <a:lnTo>
                    <a:pt x="581142" y="77614"/>
                  </a:lnTo>
                  <a:lnTo>
                    <a:pt x="578696" y="70054"/>
                  </a:lnTo>
                  <a:lnTo>
                    <a:pt x="550472" y="43405"/>
                  </a:lnTo>
                  <a:lnTo>
                    <a:pt x="543606" y="42035"/>
                  </a:lnTo>
                  <a:lnTo>
                    <a:pt x="536109" y="41579"/>
                  </a:lnTo>
                  <a:close/>
                </a:path>
                <a:path w="749300" h="189230">
                  <a:moveTo>
                    <a:pt x="680350" y="41075"/>
                  </a:moveTo>
                  <a:lnTo>
                    <a:pt x="638078" y="53989"/>
                  </a:lnTo>
                  <a:lnTo>
                    <a:pt x="614579" y="85929"/>
                  </a:lnTo>
                  <a:lnTo>
                    <a:pt x="610043" y="117429"/>
                  </a:lnTo>
                  <a:lnTo>
                    <a:pt x="610298" y="123393"/>
                  </a:lnTo>
                  <a:lnTo>
                    <a:pt x="610327" y="124075"/>
                  </a:lnTo>
                  <a:lnTo>
                    <a:pt x="624029" y="161260"/>
                  </a:lnTo>
                  <a:lnTo>
                    <a:pt x="657670" y="185341"/>
                  </a:lnTo>
                  <a:lnTo>
                    <a:pt x="681862" y="188743"/>
                  </a:lnTo>
                  <a:lnTo>
                    <a:pt x="690304" y="188365"/>
                  </a:lnTo>
                  <a:lnTo>
                    <a:pt x="730087" y="170930"/>
                  </a:lnTo>
                  <a:lnTo>
                    <a:pt x="741172" y="155984"/>
                  </a:lnTo>
                  <a:lnTo>
                    <a:pt x="673798" y="155984"/>
                  </a:lnTo>
                  <a:lnTo>
                    <a:pt x="667246" y="154304"/>
                  </a:lnTo>
                  <a:lnTo>
                    <a:pt x="647932" y="125492"/>
                  </a:lnTo>
                  <a:lnTo>
                    <a:pt x="626927" y="125492"/>
                  </a:lnTo>
                  <a:lnTo>
                    <a:pt x="626927" y="102624"/>
                  </a:lnTo>
                  <a:lnTo>
                    <a:pt x="648203" y="102624"/>
                  </a:lnTo>
                  <a:lnTo>
                    <a:pt x="648840" y="98844"/>
                  </a:lnTo>
                  <a:lnTo>
                    <a:pt x="651370" y="92733"/>
                  </a:lnTo>
                  <a:lnTo>
                    <a:pt x="653890" y="86517"/>
                  </a:lnTo>
                  <a:lnTo>
                    <a:pt x="657586" y="81814"/>
                  </a:lnTo>
                  <a:lnTo>
                    <a:pt x="667330" y="75430"/>
                  </a:lnTo>
                  <a:lnTo>
                    <a:pt x="673294" y="73834"/>
                  </a:lnTo>
                  <a:lnTo>
                    <a:pt x="739163" y="73834"/>
                  </a:lnTo>
                  <a:lnTo>
                    <a:pt x="736592" y="69440"/>
                  </a:lnTo>
                  <a:lnTo>
                    <a:pt x="700761" y="43594"/>
                  </a:lnTo>
                  <a:lnTo>
                    <a:pt x="690997" y="41704"/>
                  </a:lnTo>
                  <a:lnTo>
                    <a:pt x="680350" y="41075"/>
                  </a:lnTo>
                  <a:close/>
                </a:path>
                <a:path w="749300" h="189230">
                  <a:moveTo>
                    <a:pt x="746624" y="141116"/>
                  </a:moveTo>
                  <a:lnTo>
                    <a:pt x="709581" y="141116"/>
                  </a:lnTo>
                  <a:lnTo>
                    <a:pt x="707901" y="145316"/>
                  </a:lnTo>
                  <a:lnTo>
                    <a:pt x="704709" y="148844"/>
                  </a:lnTo>
                  <a:lnTo>
                    <a:pt x="695301" y="154556"/>
                  </a:lnTo>
                  <a:lnTo>
                    <a:pt x="689254" y="155984"/>
                  </a:lnTo>
                  <a:lnTo>
                    <a:pt x="741172" y="155984"/>
                  </a:lnTo>
                  <a:lnTo>
                    <a:pt x="742105" y="154304"/>
                  </a:lnTo>
                  <a:lnTo>
                    <a:pt x="744750" y="147857"/>
                  </a:lnTo>
                  <a:lnTo>
                    <a:pt x="746624" y="141116"/>
                  </a:lnTo>
                  <a:close/>
                </a:path>
                <a:path w="749300" h="189230">
                  <a:moveTo>
                    <a:pt x="648203" y="102624"/>
                  </a:moveTo>
                  <a:lnTo>
                    <a:pt x="626927" y="102624"/>
                  </a:lnTo>
                  <a:lnTo>
                    <a:pt x="626927" y="125492"/>
                  </a:lnTo>
                  <a:lnTo>
                    <a:pt x="647932" y="125492"/>
                  </a:lnTo>
                  <a:lnTo>
                    <a:pt x="647817" y="104913"/>
                  </a:lnTo>
                  <a:lnTo>
                    <a:pt x="648203" y="102624"/>
                  </a:lnTo>
                  <a:close/>
                </a:path>
                <a:path w="749300" h="189230">
                  <a:moveTo>
                    <a:pt x="711216" y="102624"/>
                  </a:moveTo>
                  <a:lnTo>
                    <a:pt x="648203" y="102624"/>
                  </a:lnTo>
                  <a:lnTo>
                    <a:pt x="647817" y="104913"/>
                  </a:lnTo>
                  <a:lnTo>
                    <a:pt x="647702" y="124075"/>
                  </a:lnTo>
                  <a:lnTo>
                    <a:pt x="647932" y="125492"/>
                  </a:lnTo>
                  <a:lnTo>
                    <a:pt x="749144" y="125492"/>
                  </a:lnTo>
                  <a:lnTo>
                    <a:pt x="749144" y="113145"/>
                  </a:lnTo>
                  <a:lnTo>
                    <a:pt x="711597" y="113145"/>
                  </a:lnTo>
                  <a:lnTo>
                    <a:pt x="711597" y="104913"/>
                  </a:lnTo>
                  <a:lnTo>
                    <a:pt x="711216" y="102624"/>
                  </a:lnTo>
                  <a:close/>
                </a:path>
                <a:path w="749300" h="189230">
                  <a:moveTo>
                    <a:pt x="739163" y="73834"/>
                  </a:moveTo>
                  <a:lnTo>
                    <a:pt x="687238" y="73834"/>
                  </a:lnTo>
                  <a:lnTo>
                    <a:pt x="692949" y="75430"/>
                  </a:lnTo>
                  <a:lnTo>
                    <a:pt x="697485" y="78622"/>
                  </a:lnTo>
                  <a:lnTo>
                    <a:pt x="702189" y="81646"/>
                  </a:lnTo>
                  <a:lnTo>
                    <a:pt x="705717" y="86097"/>
                  </a:lnTo>
                  <a:lnTo>
                    <a:pt x="710421" y="97857"/>
                  </a:lnTo>
                  <a:lnTo>
                    <a:pt x="711597" y="104913"/>
                  </a:lnTo>
                  <a:lnTo>
                    <a:pt x="711597" y="113145"/>
                  </a:lnTo>
                  <a:lnTo>
                    <a:pt x="724623" y="102624"/>
                  </a:lnTo>
                  <a:lnTo>
                    <a:pt x="748640" y="102624"/>
                  </a:lnTo>
                  <a:lnTo>
                    <a:pt x="747128" y="93741"/>
                  </a:lnTo>
                  <a:lnTo>
                    <a:pt x="744608" y="85236"/>
                  </a:lnTo>
                  <a:lnTo>
                    <a:pt x="741080" y="77110"/>
                  </a:lnTo>
                  <a:lnTo>
                    <a:pt x="739163" y="73834"/>
                  </a:lnTo>
                  <a:close/>
                </a:path>
                <a:path w="749300" h="189230">
                  <a:moveTo>
                    <a:pt x="748640" y="102624"/>
                  </a:moveTo>
                  <a:lnTo>
                    <a:pt x="724623" y="102624"/>
                  </a:lnTo>
                  <a:lnTo>
                    <a:pt x="711597" y="113145"/>
                  </a:lnTo>
                  <a:lnTo>
                    <a:pt x="749144" y="113145"/>
                  </a:lnTo>
                  <a:lnTo>
                    <a:pt x="749144" y="111885"/>
                  </a:lnTo>
                  <a:lnTo>
                    <a:pt x="748838" y="106257"/>
                  </a:lnTo>
                  <a:lnTo>
                    <a:pt x="748765" y="104913"/>
                  </a:lnTo>
                  <a:lnTo>
                    <a:pt x="748640" y="10262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49773" y="1637355"/>
            <a:ext cx="1104074" cy="18874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116305" y="1637355"/>
            <a:ext cx="937260" cy="189230"/>
          </a:xfrm>
          <a:custGeom>
            <a:avLst/>
            <a:gdLst/>
            <a:ahLst/>
            <a:cxnLst/>
            <a:rect l="l" t="t" r="r" b="b"/>
            <a:pathLst>
              <a:path w="937259" h="189230">
                <a:moveTo>
                  <a:pt x="3628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869"/>
                </a:lnTo>
                <a:lnTo>
                  <a:pt x="36287" y="109869"/>
                </a:lnTo>
                <a:lnTo>
                  <a:pt x="36287" y="75598"/>
                </a:lnTo>
                <a:lnTo>
                  <a:pt x="41327" y="75598"/>
                </a:lnTo>
                <a:lnTo>
                  <a:pt x="41327" y="34271"/>
                </a:lnTo>
                <a:lnTo>
                  <a:pt x="36287" y="34271"/>
                </a:lnTo>
                <a:lnTo>
                  <a:pt x="36287" y="0"/>
                </a:lnTo>
                <a:close/>
              </a:path>
              <a:path w="937259" h="189230">
                <a:moveTo>
                  <a:pt x="41327" y="75598"/>
                </a:moveTo>
                <a:lnTo>
                  <a:pt x="36287" y="75598"/>
                </a:lnTo>
                <a:lnTo>
                  <a:pt x="36287" y="109869"/>
                </a:lnTo>
                <a:lnTo>
                  <a:pt x="41327" y="109869"/>
                </a:lnTo>
                <a:lnTo>
                  <a:pt x="41327" y="75598"/>
                </a:lnTo>
                <a:close/>
              </a:path>
              <a:path w="937259" h="189230">
                <a:moveTo>
                  <a:pt x="107349" y="75598"/>
                </a:moveTo>
                <a:lnTo>
                  <a:pt x="41327" y="75598"/>
                </a:lnTo>
                <a:lnTo>
                  <a:pt x="41327" y="109869"/>
                </a:lnTo>
                <a:lnTo>
                  <a:pt x="107349" y="109869"/>
                </a:lnTo>
                <a:lnTo>
                  <a:pt x="107349" y="75598"/>
                </a:lnTo>
                <a:close/>
              </a:path>
              <a:path w="937259" h="189230">
                <a:moveTo>
                  <a:pt x="41327" y="0"/>
                </a:moveTo>
                <a:lnTo>
                  <a:pt x="36287" y="0"/>
                </a:lnTo>
                <a:lnTo>
                  <a:pt x="36287" y="34271"/>
                </a:lnTo>
                <a:lnTo>
                  <a:pt x="41327" y="34271"/>
                </a:lnTo>
                <a:lnTo>
                  <a:pt x="41327" y="0"/>
                </a:lnTo>
                <a:close/>
              </a:path>
              <a:path w="937259" h="189230">
                <a:moveTo>
                  <a:pt x="110373" y="0"/>
                </a:moveTo>
                <a:lnTo>
                  <a:pt x="41327" y="0"/>
                </a:lnTo>
                <a:lnTo>
                  <a:pt x="41327" y="34271"/>
                </a:lnTo>
                <a:lnTo>
                  <a:pt x="110373" y="34271"/>
                </a:lnTo>
                <a:lnTo>
                  <a:pt x="110373" y="0"/>
                </a:lnTo>
                <a:close/>
              </a:path>
              <a:path w="937259" h="189230">
                <a:moveTo>
                  <a:pt x="202577" y="41075"/>
                </a:moveTo>
                <a:lnTo>
                  <a:pt x="164274" y="49910"/>
                </a:lnTo>
                <a:lnTo>
                  <a:pt x="134696" y="78826"/>
                </a:lnTo>
                <a:lnTo>
                  <a:pt x="126727" y="112389"/>
                </a:lnTo>
                <a:lnTo>
                  <a:pt x="126727" y="118185"/>
                </a:lnTo>
                <a:lnTo>
                  <a:pt x="137941" y="157055"/>
                </a:lnTo>
                <a:lnTo>
                  <a:pt x="170322" y="183199"/>
                </a:lnTo>
                <a:lnTo>
                  <a:pt x="202577" y="188743"/>
                </a:lnTo>
                <a:lnTo>
                  <a:pt x="211507" y="188397"/>
                </a:lnTo>
                <a:lnTo>
                  <a:pt x="248062" y="176395"/>
                </a:lnTo>
                <a:lnTo>
                  <a:pt x="268781" y="154724"/>
                </a:lnTo>
                <a:lnTo>
                  <a:pt x="195017" y="154724"/>
                </a:lnTo>
                <a:lnTo>
                  <a:pt x="188549" y="153044"/>
                </a:lnTo>
                <a:lnTo>
                  <a:pt x="177798" y="146324"/>
                </a:lnTo>
                <a:lnTo>
                  <a:pt x="173766" y="141620"/>
                </a:lnTo>
                <a:lnTo>
                  <a:pt x="168390" y="129524"/>
                </a:lnTo>
                <a:lnTo>
                  <a:pt x="167046" y="122805"/>
                </a:lnTo>
                <a:lnTo>
                  <a:pt x="167046" y="107517"/>
                </a:lnTo>
                <a:lnTo>
                  <a:pt x="195185" y="75094"/>
                </a:lnTo>
                <a:lnTo>
                  <a:pt x="268260" y="75094"/>
                </a:lnTo>
                <a:lnTo>
                  <a:pt x="266962" y="72889"/>
                </a:lnTo>
                <a:lnTo>
                  <a:pt x="234328" y="46870"/>
                </a:lnTo>
                <a:lnTo>
                  <a:pt x="211271" y="41437"/>
                </a:lnTo>
                <a:lnTo>
                  <a:pt x="202577" y="41075"/>
                </a:lnTo>
                <a:close/>
              </a:path>
              <a:path w="937259" h="189230">
                <a:moveTo>
                  <a:pt x="268260" y="75094"/>
                </a:moveTo>
                <a:lnTo>
                  <a:pt x="210137" y="75094"/>
                </a:lnTo>
                <a:lnTo>
                  <a:pt x="216521" y="76858"/>
                </a:lnTo>
                <a:lnTo>
                  <a:pt x="221729" y="80386"/>
                </a:lnTo>
                <a:lnTo>
                  <a:pt x="227104" y="83913"/>
                </a:lnTo>
                <a:lnTo>
                  <a:pt x="231220" y="88701"/>
                </a:lnTo>
                <a:lnTo>
                  <a:pt x="234076" y="94749"/>
                </a:lnTo>
                <a:lnTo>
                  <a:pt x="236932" y="100629"/>
                </a:lnTo>
                <a:lnTo>
                  <a:pt x="238360" y="107517"/>
                </a:lnTo>
                <a:lnTo>
                  <a:pt x="238360" y="122805"/>
                </a:lnTo>
                <a:lnTo>
                  <a:pt x="236932" y="129524"/>
                </a:lnTo>
                <a:lnTo>
                  <a:pt x="234076" y="135572"/>
                </a:lnTo>
                <a:lnTo>
                  <a:pt x="231388" y="141620"/>
                </a:lnTo>
                <a:lnTo>
                  <a:pt x="227440" y="146324"/>
                </a:lnTo>
                <a:lnTo>
                  <a:pt x="217025" y="153044"/>
                </a:lnTo>
                <a:lnTo>
                  <a:pt x="210473" y="154724"/>
                </a:lnTo>
                <a:lnTo>
                  <a:pt x="268781" y="154724"/>
                </a:lnTo>
                <a:lnTo>
                  <a:pt x="278679" y="118185"/>
                </a:lnTo>
                <a:lnTo>
                  <a:pt x="278679" y="112389"/>
                </a:lnTo>
                <a:lnTo>
                  <a:pt x="278452" y="107517"/>
                </a:lnTo>
                <a:lnTo>
                  <a:pt x="278349" y="105301"/>
                </a:lnTo>
                <a:lnTo>
                  <a:pt x="277356" y="98403"/>
                </a:lnTo>
                <a:lnTo>
                  <a:pt x="275703" y="91694"/>
                </a:lnTo>
                <a:lnTo>
                  <a:pt x="273387" y="85173"/>
                </a:lnTo>
                <a:lnTo>
                  <a:pt x="270458" y="78826"/>
                </a:lnTo>
                <a:lnTo>
                  <a:pt x="268260" y="75094"/>
                </a:lnTo>
                <a:close/>
              </a:path>
              <a:path w="937259" h="189230">
                <a:moveTo>
                  <a:pt x="338821" y="45862"/>
                </a:moveTo>
                <a:lnTo>
                  <a:pt x="306818" y="45862"/>
                </a:lnTo>
                <a:lnTo>
                  <a:pt x="306818" y="183955"/>
                </a:lnTo>
                <a:lnTo>
                  <a:pt x="347137" y="183955"/>
                </a:lnTo>
                <a:lnTo>
                  <a:pt x="347137" y="113649"/>
                </a:lnTo>
                <a:lnTo>
                  <a:pt x="347704" y="105711"/>
                </a:lnTo>
                <a:lnTo>
                  <a:pt x="347859" y="105081"/>
                </a:lnTo>
                <a:lnTo>
                  <a:pt x="338065" y="105081"/>
                </a:lnTo>
                <a:lnTo>
                  <a:pt x="338750" y="92859"/>
                </a:lnTo>
                <a:lnTo>
                  <a:pt x="338821" y="45862"/>
                </a:lnTo>
                <a:close/>
              </a:path>
              <a:path w="937259" h="189230">
                <a:moveTo>
                  <a:pt x="338821" y="92859"/>
                </a:moveTo>
                <a:lnTo>
                  <a:pt x="338418" y="98781"/>
                </a:lnTo>
                <a:lnTo>
                  <a:pt x="338065" y="105081"/>
                </a:lnTo>
                <a:lnTo>
                  <a:pt x="338821" y="105081"/>
                </a:lnTo>
                <a:lnTo>
                  <a:pt x="338821" y="92859"/>
                </a:lnTo>
                <a:close/>
              </a:path>
              <a:path w="937259" h="189230">
                <a:moveTo>
                  <a:pt x="391992" y="44098"/>
                </a:moveTo>
                <a:lnTo>
                  <a:pt x="386700" y="44098"/>
                </a:lnTo>
                <a:lnTo>
                  <a:pt x="375549" y="45091"/>
                </a:lnTo>
                <a:lnTo>
                  <a:pt x="345011" y="68747"/>
                </a:lnTo>
                <a:lnTo>
                  <a:pt x="338821" y="105081"/>
                </a:lnTo>
                <a:lnTo>
                  <a:pt x="347859" y="105081"/>
                </a:lnTo>
                <a:lnTo>
                  <a:pt x="349405" y="98781"/>
                </a:lnTo>
                <a:lnTo>
                  <a:pt x="352240" y="92859"/>
                </a:lnTo>
                <a:lnTo>
                  <a:pt x="381912" y="78874"/>
                </a:lnTo>
                <a:lnTo>
                  <a:pt x="391992" y="78874"/>
                </a:lnTo>
                <a:lnTo>
                  <a:pt x="391992" y="44098"/>
                </a:lnTo>
                <a:close/>
              </a:path>
              <a:path w="937259" h="189230">
                <a:moveTo>
                  <a:pt x="450177" y="45862"/>
                </a:moveTo>
                <a:lnTo>
                  <a:pt x="409858" y="45862"/>
                </a:lnTo>
                <a:lnTo>
                  <a:pt x="409858" y="125996"/>
                </a:lnTo>
                <a:lnTo>
                  <a:pt x="417087" y="164079"/>
                </a:lnTo>
                <a:lnTo>
                  <a:pt x="448224" y="187278"/>
                </a:lnTo>
                <a:lnTo>
                  <a:pt x="459501" y="188239"/>
                </a:lnTo>
                <a:lnTo>
                  <a:pt x="461265" y="188239"/>
                </a:lnTo>
                <a:lnTo>
                  <a:pt x="496733" y="172867"/>
                </a:lnTo>
                <a:lnTo>
                  <a:pt x="505999" y="152204"/>
                </a:lnTo>
                <a:lnTo>
                  <a:pt x="466305" y="152204"/>
                </a:lnTo>
                <a:lnTo>
                  <a:pt x="460677" y="150020"/>
                </a:lnTo>
                <a:lnTo>
                  <a:pt x="452277" y="141284"/>
                </a:lnTo>
                <a:lnTo>
                  <a:pt x="450177" y="135404"/>
                </a:lnTo>
                <a:lnTo>
                  <a:pt x="450177" y="45862"/>
                </a:lnTo>
                <a:close/>
              </a:path>
              <a:path w="937259" h="189230">
                <a:moveTo>
                  <a:pt x="538123" y="125745"/>
                </a:moveTo>
                <a:lnTo>
                  <a:pt x="508892" y="125745"/>
                </a:lnTo>
                <a:lnTo>
                  <a:pt x="508581" y="134732"/>
                </a:lnTo>
                <a:lnTo>
                  <a:pt x="508545" y="135777"/>
                </a:lnTo>
                <a:lnTo>
                  <a:pt x="507506" y="144959"/>
                </a:lnTo>
                <a:lnTo>
                  <a:pt x="506120" y="151624"/>
                </a:lnTo>
                <a:lnTo>
                  <a:pt x="506120" y="183955"/>
                </a:lnTo>
                <a:lnTo>
                  <a:pt x="538123" y="183955"/>
                </a:lnTo>
                <a:lnTo>
                  <a:pt x="538123" y="125745"/>
                </a:lnTo>
                <a:close/>
              </a:path>
              <a:path w="937259" h="189230">
                <a:moveTo>
                  <a:pt x="538123" y="45862"/>
                </a:moveTo>
                <a:lnTo>
                  <a:pt x="497804" y="45862"/>
                </a:lnTo>
                <a:lnTo>
                  <a:pt x="497804" y="134732"/>
                </a:lnTo>
                <a:lnTo>
                  <a:pt x="495617" y="140644"/>
                </a:lnTo>
                <a:lnTo>
                  <a:pt x="495536" y="140864"/>
                </a:lnTo>
                <a:lnTo>
                  <a:pt x="486380" y="150020"/>
                </a:lnTo>
                <a:lnTo>
                  <a:pt x="486246" y="150020"/>
                </a:lnTo>
                <a:lnTo>
                  <a:pt x="480584" y="152204"/>
                </a:lnTo>
                <a:lnTo>
                  <a:pt x="505999" y="152204"/>
                </a:lnTo>
                <a:lnTo>
                  <a:pt x="506120" y="125745"/>
                </a:lnTo>
                <a:lnTo>
                  <a:pt x="538123" y="125745"/>
                </a:lnTo>
                <a:lnTo>
                  <a:pt x="538123" y="45862"/>
                </a:lnTo>
                <a:close/>
              </a:path>
              <a:path w="937259" h="189230">
                <a:moveTo>
                  <a:pt x="508892" y="125745"/>
                </a:moveTo>
                <a:lnTo>
                  <a:pt x="506120" y="125745"/>
                </a:lnTo>
                <a:lnTo>
                  <a:pt x="506120" y="151624"/>
                </a:lnTo>
                <a:lnTo>
                  <a:pt x="507506" y="144959"/>
                </a:lnTo>
                <a:lnTo>
                  <a:pt x="508545" y="135777"/>
                </a:lnTo>
                <a:lnTo>
                  <a:pt x="508883" y="125996"/>
                </a:lnTo>
                <a:lnTo>
                  <a:pt x="508892" y="125745"/>
                </a:lnTo>
                <a:close/>
              </a:path>
              <a:path w="937259" h="189230">
                <a:moveTo>
                  <a:pt x="607303" y="45862"/>
                </a:moveTo>
                <a:lnTo>
                  <a:pt x="575300" y="45862"/>
                </a:lnTo>
                <a:lnTo>
                  <a:pt x="575300" y="183955"/>
                </a:lnTo>
                <a:lnTo>
                  <a:pt x="615619" y="183955"/>
                </a:lnTo>
                <a:lnTo>
                  <a:pt x="615619" y="105333"/>
                </a:lnTo>
                <a:lnTo>
                  <a:pt x="605035" y="105333"/>
                </a:lnTo>
                <a:lnTo>
                  <a:pt x="605342" y="95925"/>
                </a:lnTo>
                <a:lnTo>
                  <a:pt x="605366" y="95190"/>
                </a:lnTo>
                <a:lnTo>
                  <a:pt x="606358" y="85929"/>
                </a:lnTo>
                <a:lnTo>
                  <a:pt x="607303" y="81142"/>
                </a:lnTo>
                <a:lnTo>
                  <a:pt x="607303" y="45862"/>
                </a:lnTo>
                <a:close/>
              </a:path>
              <a:path w="937259" h="189230">
                <a:moveTo>
                  <a:pt x="694433" y="77614"/>
                </a:moveTo>
                <a:lnTo>
                  <a:pt x="646362" y="77614"/>
                </a:lnTo>
                <a:lnTo>
                  <a:pt x="651891" y="80050"/>
                </a:lnTo>
                <a:lnTo>
                  <a:pt x="655686" y="84669"/>
                </a:lnTo>
                <a:lnTo>
                  <a:pt x="659718" y="89373"/>
                </a:lnTo>
                <a:lnTo>
                  <a:pt x="661630" y="95190"/>
                </a:lnTo>
                <a:lnTo>
                  <a:pt x="661734" y="183955"/>
                </a:lnTo>
                <a:lnTo>
                  <a:pt x="702305" y="183955"/>
                </a:lnTo>
                <a:lnTo>
                  <a:pt x="702305" y="105333"/>
                </a:lnTo>
                <a:lnTo>
                  <a:pt x="691469" y="105333"/>
                </a:lnTo>
                <a:lnTo>
                  <a:pt x="691776" y="95925"/>
                </a:lnTo>
                <a:lnTo>
                  <a:pt x="691800" y="95190"/>
                </a:lnTo>
                <a:lnTo>
                  <a:pt x="692792" y="85929"/>
                </a:lnTo>
                <a:lnTo>
                  <a:pt x="694433" y="77614"/>
                </a:lnTo>
                <a:close/>
              </a:path>
              <a:path w="937259" h="189230">
                <a:moveTo>
                  <a:pt x="785633" y="77614"/>
                </a:moveTo>
                <a:lnTo>
                  <a:pt x="732964" y="77614"/>
                </a:lnTo>
                <a:lnTo>
                  <a:pt x="738706" y="80050"/>
                </a:lnTo>
                <a:lnTo>
                  <a:pt x="738577" y="80050"/>
                </a:lnTo>
                <a:lnTo>
                  <a:pt x="742372" y="84669"/>
                </a:lnTo>
                <a:lnTo>
                  <a:pt x="746404" y="89373"/>
                </a:lnTo>
                <a:lnTo>
                  <a:pt x="748316" y="95190"/>
                </a:lnTo>
                <a:lnTo>
                  <a:pt x="748420" y="183955"/>
                </a:lnTo>
                <a:lnTo>
                  <a:pt x="788739" y="183955"/>
                </a:lnTo>
                <a:lnTo>
                  <a:pt x="788739" y="105333"/>
                </a:lnTo>
                <a:lnTo>
                  <a:pt x="788417" y="95925"/>
                </a:lnTo>
                <a:lnTo>
                  <a:pt x="788392" y="95190"/>
                </a:lnTo>
                <a:lnTo>
                  <a:pt x="787353" y="85929"/>
                </a:lnTo>
                <a:lnTo>
                  <a:pt x="785633" y="77614"/>
                </a:lnTo>
                <a:close/>
              </a:path>
              <a:path w="937259" h="189230">
                <a:moveTo>
                  <a:pt x="607303" y="81142"/>
                </a:moveTo>
                <a:lnTo>
                  <a:pt x="606358" y="85929"/>
                </a:lnTo>
                <a:lnTo>
                  <a:pt x="605366" y="95190"/>
                </a:lnTo>
                <a:lnTo>
                  <a:pt x="605035" y="105333"/>
                </a:lnTo>
                <a:lnTo>
                  <a:pt x="607303" y="105333"/>
                </a:lnTo>
                <a:lnTo>
                  <a:pt x="607303" y="81142"/>
                </a:lnTo>
                <a:close/>
              </a:path>
              <a:path w="937259" h="189230">
                <a:moveTo>
                  <a:pt x="653922" y="41579"/>
                </a:moveTo>
                <a:lnTo>
                  <a:pt x="652158" y="41579"/>
                </a:lnTo>
                <a:lnTo>
                  <a:pt x="644771" y="42035"/>
                </a:lnTo>
                <a:lnTo>
                  <a:pt x="610327" y="70054"/>
                </a:lnTo>
                <a:lnTo>
                  <a:pt x="607303" y="81142"/>
                </a:lnTo>
                <a:lnTo>
                  <a:pt x="607303" y="105333"/>
                </a:lnTo>
                <a:lnTo>
                  <a:pt x="615619" y="105333"/>
                </a:lnTo>
                <a:lnTo>
                  <a:pt x="615619" y="95925"/>
                </a:lnTo>
                <a:lnTo>
                  <a:pt x="617719" y="89625"/>
                </a:lnTo>
                <a:lnTo>
                  <a:pt x="621919" y="84921"/>
                </a:lnTo>
                <a:lnTo>
                  <a:pt x="626119" y="80050"/>
                </a:lnTo>
                <a:lnTo>
                  <a:pt x="631914" y="77614"/>
                </a:lnTo>
                <a:lnTo>
                  <a:pt x="694426" y="77614"/>
                </a:lnTo>
                <a:lnTo>
                  <a:pt x="696269" y="71648"/>
                </a:lnTo>
                <a:lnTo>
                  <a:pt x="668223" y="43405"/>
                </a:lnTo>
                <a:lnTo>
                  <a:pt x="661403" y="42035"/>
                </a:lnTo>
                <a:lnTo>
                  <a:pt x="653922" y="41579"/>
                </a:lnTo>
                <a:close/>
              </a:path>
              <a:path w="937259" h="189230">
                <a:moveTo>
                  <a:pt x="696269" y="71648"/>
                </a:moveTo>
                <a:lnTo>
                  <a:pt x="694433" y="77614"/>
                </a:lnTo>
                <a:lnTo>
                  <a:pt x="692792" y="85929"/>
                </a:lnTo>
                <a:lnTo>
                  <a:pt x="691800" y="95190"/>
                </a:lnTo>
                <a:lnTo>
                  <a:pt x="691469" y="105333"/>
                </a:lnTo>
                <a:lnTo>
                  <a:pt x="701297" y="105333"/>
                </a:lnTo>
                <a:lnTo>
                  <a:pt x="696269" y="71648"/>
                </a:lnTo>
                <a:close/>
              </a:path>
              <a:path w="937259" h="189230">
                <a:moveTo>
                  <a:pt x="740608" y="41579"/>
                </a:moveTo>
                <a:lnTo>
                  <a:pt x="738844" y="41579"/>
                </a:lnTo>
                <a:lnTo>
                  <a:pt x="731457" y="42035"/>
                </a:lnTo>
                <a:lnTo>
                  <a:pt x="699848" y="63439"/>
                </a:lnTo>
                <a:lnTo>
                  <a:pt x="696269" y="71648"/>
                </a:lnTo>
                <a:lnTo>
                  <a:pt x="698191" y="77614"/>
                </a:lnTo>
                <a:lnTo>
                  <a:pt x="699911" y="85929"/>
                </a:lnTo>
                <a:lnTo>
                  <a:pt x="700950" y="95190"/>
                </a:lnTo>
                <a:lnTo>
                  <a:pt x="701297" y="105333"/>
                </a:lnTo>
                <a:lnTo>
                  <a:pt x="702305" y="105333"/>
                </a:lnTo>
                <a:lnTo>
                  <a:pt x="702305" y="95925"/>
                </a:lnTo>
                <a:lnTo>
                  <a:pt x="704405" y="89625"/>
                </a:lnTo>
                <a:lnTo>
                  <a:pt x="708605" y="84921"/>
                </a:lnTo>
                <a:lnTo>
                  <a:pt x="712805" y="80050"/>
                </a:lnTo>
                <a:lnTo>
                  <a:pt x="718516" y="77614"/>
                </a:lnTo>
                <a:lnTo>
                  <a:pt x="785641" y="77614"/>
                </a:lnTo>
                <a:lnTo>
                  <a:pt x="783195" y="70054"/>
                </a:lnTo>
                <a:lnTo>
                  <a:pt x="754971" y="43405"/>
                </a:lnTo>
                <a:lnTo>
                  <a:pt x="748105" y="42035"/>
                </a:lnTo>
                <a:lnTo>
                  <a:pt x="740608" y="41579"/>
                </a:lnTo>
                <a:close/>
              </a:path>
              <a:path w="937259" h="189230">
                <a:moveTo>
                  <a:pt x="847554" y="142124"/>
                </a:moveTo>
                <a:lnTo>
                  <a:pt x="811771" y="142124"/>
                </a:lnTo>
                <a:lnTo>
                  <a:pt x="813251" y="152472"/>
                </a:lnTo>
                <a:lnTo>
                  <a:pt x="838529" y="181435"/>
                </a:lnTo>
                <a:lnTo>
                  <a:pt x="875525" y="188239"/>
                </a:lnTo>
                <a:lnTo>
                  <a:pt x="884550" y="187908"/>
                </a:lnTo>
                <a:lnTo>
                  <a:pt x="925278" y="172080"/>
                </a:lnTo>
                <a:lnTo>
                  <a:pt x="934938" y="159008"/>
                </a:lnTo>
                <a:lnTo>
                  <a:pt x="867041" y="159008"/>
                </a:lnTo>
                <a:lnTo>
                  <a:pt x="860069" y="157328"/>
                </a:lnTo>
                <a:lnTo>
                  <a:pt x="855366" y="153968"/>
                </a:lnTo>
                <a:lnTo>
                  <a:pt x="850830" y="150440"/>
                </a:lnTo>
                <a:lnTo>
                  <a:pt x="848226" y="146492"/>
                </a:lnTo>
                <a:lnTo>
                  <a:pt x="847554" y="142124"/>
                </a:lnTo>
                <a:close/>
              </a:path>
              <a:path w="937259" h="189230">
                <a:moveTo>
                  <a:pt x="873005" y="41831"/>
                </a:moveTo>
                <a:lnTo>
                  <a:pt x="864910" y="42145"/>
                </a:lnTo>
                <a:lnTo>
                  <a:pt x="857255" y="43090"/>
                </a:lnTo>
                <a:lnTo>
                  <a:pt x="849465" y="44791"/>
                </a:lnTo>
                <a:lnTo>
                  <a:pt x="849655" y="44791"/>
                </a:lnTo>
                <a:lnTo>
                  <a:pt x="843270" y="46870"/>
                </a:lnTo>
                <a:lnTo>
                  <a:pt x="817737" y="72490"/>
                </a:lnTo>
                <a:lnTo>
                  <a:pt x="817629" y="72763"/>
                </a:lnTo>
                <a:lnTo>
                  <a:pt x="816259" y="79173"/>
                </a:lnTo>
                <a:lnTo>
                  <a:pt x="816016" y="82906"/>
                </a:lnTo>
                <a:lnTo>
                  <a:pt x="815995" y="88281"/>
                </a:lnTo>
                <a:lnTo>
                  <a:pt x="816574" y="94607"/>
                </a:lnTo>
                <a:lnTo>
                  <a:pt x="843837" y="124296"/>
                </a:lnTo>
                <a:lnTo>
                  <a:pt x="876533" y="130028"/>
                </a:lnTo>
                <a:lnTo>
                  <a:pt x="885605" y="131036"/>
                </a:lnTo>
                <a:lnTo>
                  <a:pt x="891905" y="132800"/>
                </a:lnTo>
                <a:lnTo>
                  <a:pt x="895433" y="135320"/>
                </a:lnTo>
                <a:lnTo>
                  <a:pt x="898960" y="137672"/>
                </a:lnTo>
                <a:lnTo>
                  <a:pt x="900724" y="140864"/>
                </a:lnTo>
                <a:lnTo>
                  <a:pt x="900724" y="149432"/>
                </a:lnTo>
                <a:lnTo>
                  <a:pt x="898372" y="152960"/>
                </a:lnTo>
                <a:lnTo>
                  <a:pt x="893669" y="155480"/>
                </a:lnTo>
                <a:lnTo>
                  <a:pt x="889133" y="157832"/>
                </a:lnTo>
                <a:lnTo>
                  <a:pt x="883337" y="159008"/>
                </a:lnTo>
                <a:lnTo>
                  <a:pt x="934938" y="159008"/>
                </a:lnTo>
                <a:lnTo>
                  <a:pt x="936980" y="152472"/>
                </a:lnTo>
                <a:lnTo>
                  <a:pt x="936914" y="142124"/>
                </a:lnTo>
                <a:lnTo>
                  <a:pt x="936253" y="135320"/>
                </a:lnTo>
                <a:lnTo>
                  <a:pt x="936130" y="134045"/>
                </a:lnTo>
                <a:lnTo>
                  <a:pt x="905953" y="103443"/>
                </a:lnTo>
                <a:lnTo>
                  <a:pt x="872501" y="97521"/>
                </a:lnTo>
                <a:lnTo>
                  <a:pt x="865277" y="96681"/>
                </a:lnTo>
                <a:lnTo>
                  <a:pt x="860069" y="95253"/>
                </a:lnTo>
                <a:lnTo>
                  <a:pt x="853686" y="91221"/>
                </a:lnTo>
                <a:lnTo>
                  <a:pt x="852090" y="88281"/>
                </a:lnTo>
                <a:lnTo>
                  <a:pt x="852090" y="80386"/>
                </a:lnTo>
                <a:lnTo>
                  <a:pt x="853938" y="77194"/>
                </a:lnTo>
                <a:lnTo>
                  <a:pt x="861329" y="72490"/>
                </a:lnTo>
                <a:lnTo>
                  <a:pt x="866285" y="71314"/>
                </a:lnTo>
                <a:lnTo>
                  <a:pt x="929806" y="71314"/>
                </a:lnTo>
                <a:lnTo>
                  <a:pt x="928570" y="67912"/>
                </a:lnTo>
                <a:lnTo>
                  <a:pt x="897134" y="44791"/>
                </a:lnTo>
                <a:lnTo>
                  <a:pt x="885715" y="42571"/>
                </a:lnTo>
                <a:lnTo>
                  <a:pt x="873005" y="41831"/>
                </a:lnTo>
                <a:close/>
              </a:path>
              <a:path w="937259" h="189230">
                <a:moveTo>
                  <a:pt x="929806" y="71314"/>
                </a:moveTo>
                <a:lnTo>
                  <a:pt x="880397" y="71314"/>
                </a:lnTo>
                <a:lnTo>
                  <a:pt x="886361" y="72910"/>
                </a:lnTo>
                <a:lnTo>
                  <a:pt x="890393" y="76102"/>
                </a:lnTo>
                <a:lnTo>
                  <a:pt x="894454" y="79173"/>
                </a:lnTo>
                <a:lnTo>
                  <a:pt x="896777" y="82906"/>
                </a:lnTo>
                <a:lnTo>
                  <a:pt x="897448" y="87441"/>
                </a:lnTo>
                <a:lnTo>
                  <a:pt x="933232" y="87441"/>
                </a:lnTo>
                <a:lnTo>
                  <a:pt x="931900" y="77194"/>
                </a:lnTo>
                <a:lnTo>
                  <a:pt x="931877" y="77015"/>
                </a:lnTo>
                <a:lnTo>
                  <a:pt x="929806" y="7131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11485" y="1627527"/>
            <a:ext cx="828675" cy="198755"/>
          </a:xfrm>
          <a:custGeom>
            <a:avLst/>
            <a:gdLst/>
            <a:ahLst/>
            <a:cxnLst/>
            <a:rect l="l" t="t" r="r" b="b"/>
            <a:pathLst>
              <a:path w="828675" h="198755">
                <a:moveTo>
                  <a:pt x="36287" y="8315"/>
                </a:moveTo>
                <a:lnTo>
                  <a:pt x="0" y="8315"/>
                </a:lnTo>
                <a:lnTo>
                  <a:pt x="0" y="193783"/>
                </a:lnTo>
                <a:lnTo>
                  <a:pt x="41327" y="193783"/>
                </a:lnTo>
                <a:lnTo>
                  <a:pt x="41327" y="141116"/>
                </a:lnTo>
                <a:lnTo>
                  <a:pt x="36287" y="141116"/>
                </a:lnTo>
                <a:lnTo>
                  <a:pt x="36287" y="105333"/>
                </a:lnTo>
                <a:lnTo>
                  <a:pt x="41327" y="105333"/>
                </a:lnTo>
                <a:lnTo>
                  <a:pt x="41327" y="44098"/>
                </a:lnTo>
                <a:lnTo>
                  <a:pt x="36287" y="44098"/>
                </a:lnTo>
                <a:lnTo>
                  <a:pt x="36287" y="8315"/>
                </a:lnTo>
                <a:close/>
              </a:path>
              <a:path w="828675" h="198755">
                <a:moveTo>
                  <a:pt x="41327" y="105333"/>
                </a:moveTo>
                <a:lnTo>
                  <a:pt x="36287" y="105333"/>
                </a:lnTo>
                <a:lnTo>
                  <a:pt x="36287" y="141116"/>
                </a:lnTo>
                <a:lnTo>
                  <a:pt x="41327" y="141116"/>
                </a:lnTo>
                <a:lnTo>
                  <a:pt x="41327" y="105333"/>
                </a:lnTo>
                <a:close/>
              </a:path>
              <a:path w="828675" h="198755">
                <a:moveTo>
                  <a:pt x="67282" y="8315"/>
                </a:moveTo>
                <a:lnTo>
                  <a:pt x="41327" y="8315"/>
                </a:lnTo>
                <a:lnTo>
                  <a:pt x="41327" y="44098"/>
                </a:lnTo>
                <a:lnTo>
                  <a:pt x="75682" y="44098"/>
                </a:lnTo>
                <a:lnTo>
                  <a:pt x="81142" y="45358"/>
                </a:lnTo>
                <a:lnTo>
                  <a:pt x="85677" y="47878"/>
                </a:lnTo>
                <a:lnTo>
                  <a:pt x="90381" y="50230"/>
                </a:lnTo>
                <a:lnTo>
                  <a:pt x="93993" y="53758"/>
                </a:lnTo>
                <a:lnTo>
                  <a:pt x="96513" y="58462"/>
                </a:lnTo>
                <a:lnTo>
                  <a:pt x="99059" y="63108"/>
                </a:lnTo>
                <a:lnTo>
                  <a:pt x="100293" y="68458"/>
                </a:lnTo>
                <a:lnTo>
                  <a:pt x="100293" y="80890"/>
                </a:lnTo>
                <a:lnTo>
                  <a:pt x="98977" y="86370"/>
                </a:lnTo>
                <a:lnTo>
                  <a:pt x="96513" y="90969"/>
                </a:lnTo>
                <a:lnTo>
                  <a:pt x="93993" y="95505"/>
                </a:lnTo>
                <a:lnTo>
                  <a:pt x="90381" y="99033"/>
                </a:lnTo>
                <a:lnTo>
                  <a:pt x="85677" y="101553"/>
                </a:lnTo>
                <a:lnTo>
                  <a:pt x="81142" y="104073"/>
                </a:lnTo>
                <a:lnTo>
                  <a:pt x="75682" y="105333"/>
                </a:lnTo>
                <a:lnTo>
                  <a:pt x="41327" y="105333"/>
                </a:lnTo>
                <a:lnTo>
                  <a:pt x="41327" y="141116"/>
                </a:lnTo>
                <a:lnTo>
                  <a:pt x="67282" y="141116"/>
                </a:lnTo>
                <a:lnTo>
                  <a:pt x="78574" y="140628"/>
                </a:lnTo>
                <a:lnTo>
                  <a:pt x="115287" y="128989"/>
                </a:lnTo>
                <a:lnTo>
                  <a:pt x="139770" y="95505"/>
                </a:lnTo>
                <a:lnTo>
                  <a:pt x="142124" y="76858"/>
                </a:lnTo>
                <a:lnTo>
                  <a:pt x="142124" y="72826"/>
                </a:lnTo>
                <a:lnTo>
                  <a:pt x="128138" y="31530"/>
                </a:lnTo>
                <a:lnTo>
                  <a:pt x="89016" y="10268"/>
                </a:lnTo>
                <a:lnTo>
                  <a:pt x="78574" y="8804"/>
                </a:lnTo>
                <a:lnTo>
                  <a:pt x="67282" y="8315"/>
                </a:lnTo>
                <a:close/>
              </a:path>
              <a:path w="828675" h="198755">
                <a:moveTo>
                  <a:pt x="41327" y="8315"/>
                </a:moveTo>
                <a:lnTo>
                  <a:pt x="36287" y="8315"/>
                </a:lnTo>
                <a:lnTo>
                  <a:pt x="36287" y="44098"/>
                </a:lnTo>
                <a:lnTo>
                  <a:pt x="41327" y="44098"/>
                </a:lnTo>
                <a:lnTo>
                  <a:pt x="41327" y="8315"/>
                </a:lnTo>
                <a:close/>
              </a:path>
              <a:path w="828675" h="198755">
                <a:moveTo>
                  <a:pt x="199043" y="55690"/>
                </a:moveTo>
                <a:lnTo>
                  <a:pt x="167040" y="55690"/>
                </a:lnTo>
                <a:lnTo>
                  <a:pt x="167040" y="193783"/>
                </a:lnTo>
                <a:lnTo>
                  <a:pt x="207359" y="193783"/>
                </a:lnTo>
                <a:lnTo>
                  <a:pt x="207359" y="123477"/>
                </a:lnTo>
                <a:lnTo>
                  <a:pt x="207926" y="115539"/>
                </a:lnTo>
                <a:lnTo>
                  <a:pt x="208081" y="114909"/>
                </a:lnTo>
                <a:lnTo>
                  <a:pt x="198287" y="114909"/>
                </a:lnTo>
                <a:lnTo>
                  <a:pt x="198972" y="102687"/>
                </a:lnTo>
                <a:lnTo>
                  <a:pt x="199043" y="55690"/>
                </a:lnTo>
                <a:close/>
              </a:path>
              <a:path w="828675" h="198755">
                <a:moveTo>
                  <a:pt x="199043" y="102687"/>
                </a:moveTo>
                <a:lnTo>
                  <a:pt x="198640" y="108609"/>
                </a:lnTo>
                <a:lnTo>
                  <a:pt x="198287" y="114909"/>
                </a:lnTo>
                <a:lnTo>
                  <a:pt x="199043" y="114909"/>
                </a:lnTo>
                <a:lnTo>
                  <a:pt x="199043" y="102687"/>
                </a:lnTo>
                <a:close/>
              </a:path>
              <a:path w="828675" h="198755">
                <a:moveTo>
                  <a:pt x="252214" y="53926"/>
                </a:moveTo>
                <a:lnTo>
                  <a:pt x="246922" y="53926"/>
                </a:lnTo>
                <a:lnTo>
                  <a:pt x="235771" y="54918"/>
                </a:lnTo>
                <a:lnTo>
                  <a:pt x="205233" y="78574"/>
                </a:lnTo>
                <a:lnTo>
                  <a:pt x="201491" y="88701"/>
                </a:lnTo>
                <a:lnTo>
                  <a:pt x="201374" y="89016"/>
                </a:lnTo>
                <a:lnTo>
                  <a:pt x="199054" y="101210"/>
                </a:lnTo>
                <a:lnTo>
                  <a:pt x="199043" y="114909"/>
                </a:lnTo>
                <a:lnTo>
                  <a:pt x="208081" y="114909"/>
                </a:lnTo>
                <a:lnTo>
                  <a:pt x="209627" y="108609"/>
                </a:lnTo>
                <a:lnTo>
                  <a:pt x="212462" y="102687"/>
                </a:lnTo>
                <a:lnTo>
                  <a:pt x="242134" y="88701"/>
                </a:lnTo>
                <a:lnTo>
                  <a:pt x="252214" y="88701"/>
                </a:lnTo>
                <a:lnTo>
                  <a:pt x="252214" y="53926"/>
                </a:lnTo>
                <a:close/>
              </a:path>
              <a:path w="828675" h="198755">
                <a:moveTo>
                  <a:pt x="339648" y="50902"/>
                </a:moveTo>
                <a:lnTo>
                  <a:pt x="301345" y="59738"/>
                </a:lnTo>
                <a:lnTo>
                  <a:pt x="271767" y="88654"/>
                </a:lnTo>
                <a:lnTo>
                  <a:pt x="263798" y="122217"/>
                </a:lnTo>
                <a:lnTo>
                  <a:pt x="263798" y="128012"/>
                </a:lnTo>
                <a:lnTo>
                  <a:pt x="275012" y="166883"/>
                </a:lnTo>
                <a:lnTo>
                  <a:pt x="307393" y="193027"/>
                </a:lnTo>
                <a:lnTo>
                  <a:pt x="339648" y="198571"/>
                </a:lnTo>
                <a:lnTo>
                  <a:pt x="348578" y="198224"/>
                </a:lnTo>
                <a:lnTo>
                  <a:pt x="385133" y="186223"/>
                </a:lnTo>
                <a:lnTo>
                  <a:pt x="405852" y="164552"/>
                </a:lnTo>
                <a:lnTo>
                  <a:pt x="332088" y="164552"/>
                </a:lnTo>
                <a:lnTo>
                  <a:pt x="325620" y="162872"/>
                </a:lnTo>
                <a:lnTo>
                  <a:pt x="314869" y="156152"/>
                </a:lnTo>
                <a:lnTo>
                  <a:pt x="310837" y="151448"/>
                </a:lnTo>
                <a:lnTo>
                  <a:pt x="305461" y="139352"/>
                </a:lnTo>
                <a:lnTo>
                  <a:pt x="304117" y="132632"/>
                </a:lnTo>
                <a:lnTo>
                  <a:pt x="304117" y="117345"/>
                </a:lnTo>
                <a:lnTo>
                  <a:pt x="332256" y="84921"/>
                </a:lnTo>
                <a:lnTo>
                  <a:pt x="405331" y="84921"/>
                </a:lnTo>
                <a:lnTo>
                  <a:pt x="404032" y="82717"/>
                </a:lnTo>
                <a:lnTo>
                  <a:pt x="371399" y="56698"/>
                </a:lnTo>
                <a:lnTo>
                  <a:pt x="348342" y="51265"/>
                </a:lnTo>
                <a:lnTo>
                  <a:pt x="339648" y="50902"/>
                </a:lnTo>
                <a:close/>
              </a:path>
              <a:path w="828675" h="198755">
                <a:moveTo>
                  <a:pt x="405331" y="84921"/>
                </a:moveTo>
                <a:lnTo>
                  <a:pt x="347208" y="84921"/>
                </a:lnTo>
                <a:lnTo>
                  <a:pt x="353592" y="86685"/>
                </a:lnTo>
                <a:lnTo>
                  <a:pt x="358800" y="90213"/>
                </a:lnTo>
                <a:lnTo>
                  <a:pt x="364175" y="93741"/>
                </a:lnTo>
                <a:lnTo>
                  <a:pt x="368291" y="98529"/>
                </a:lnTo>
                <a:lnTo>
                  <a:pt x="371147" y="104577"/>
                </a:lnTo>
                <a:lnTo>
                  <a:pt x="374003" y="110457"/>
                </a:lnTo>
                <a:lnTo>
                  <a:pt x="375431" y="117345"/>
                </a:lnTo>
                <a:lnTo>
                  <a:pt x="375431" y="132632"/>
                </a:lnTo>
                <a:lnTo>
                  <a:pt x="374003" y="139352"/>
                </a:lnTo>
                <a:lnTo>
                  <a:pt x="371147" y="145400"/>
                </a:lnTo>
                <a:lnTo>
                  <a:pt x="368459" y="151448"/>
                </a:lnTo>
                <a:lnTo>
                  <a:pt x="364511" y="156152"/>
                </a:lnTo>
                <a:lnTo>
                  <a:pt x="354096" y="162872"/>
                </a:lnTo>
                <a:lnTo>
                  <a:pt x="347544" y="164552"/>
                </a:lnTo>
                <a:lnTo>
                  <a:pt x="405852" y="164552"/>
                </a:lnTo>
                <a:lnTo>
                  <a:pt x="415750" y="128012"/>
                </a:lnTo>
                <a:lnTo>
                  <a:pt x="415750" y="122217"/>
                </a:lnTo>
                <a:lnTo>
                  <a:pt x="415523" y="117345"/>
                </a:lnTo>
                <a:lnTo>
                  <a:pt x="415419" y="115129"/>
                </a:lnTo>
                <a:lnTo>
                  <a:pt x="414427" y="108231"/>
                </a:lnTo>
                <a:lnTo>
                  <a:pt x="412774" y="101522"/>
                </a:lnTo>
                <a:lnTo>
                  <a:pt x="410458" y="95001"/>
                </a:lnTo>
                <a:lnTo>
                  <a:pt x="407529" y="88654"/>
                </a:lnTo>
                <a:lnTo>
                  <a:pt x="405331" y="84921"/>
                </a:lnTo>
                <a:close/>
              </a:path>
              <a:path w="828675" h="198755">
                <a:moveTo>
                  <a:pt x="513691" y="5795"/>
                </a:moveTo>
                <a:lnTo>
                  <a:pt x="500084" y="5795"/>
                </a:lnTo>
                <a:lnTo>
                  <a:pt x="487657" y="6520"/>
                </a:lnTo>
                <a:lnTo>
                  <a:pt x="450000" y="32066"/>
                </a:lnTo>
                <a:lnTo>
                  <a:pt x="446661" y="52918"/>
                </a:lnTo>
                <a:lnTo>
                  <a:pt x="446661" y="193783"/>
                </a:lnTo>
                <a:lnTo>
                  <a:pt x="484208" y="193783"/>
                </a:lnTo>
                <a:lnTo>
                  <a:pt x="484208" y="45862"/>
                </a:lnTo>
                <a:lnTo>
                  <a:pt x="485384" y="42334"/>
                </a:lnTo>
                <a:lnTo>
                  <a:pt x="487736" y="39815"/>
                </a:lnTo>
                <a:lnTo>
                  <a:pt x="490256" y="37295"/>
                </a:lnTo>
                <a:lnTo>
                  <a:pt x="493784" y="36035"/>
                </a:lnTo>
                <a:lnTo>
                  <a:pt x="513691" y="36035"/>
                </a:lnTo>
                <a:lnTo>
                  <a:pt x="513691" y="5795"/>
                </a:lnTo>
                <a:close/>
              </a:path>
              <a:path w="828675" h="198755">
                <a:moveTo>
                  <a:pt x="446661" y="56950"/>
                </a:moveTo>
                <a:lnTo>
                  <a:pt x="430533" y="56950"/>
                </a:lnTo>
                <a:lnTo>
                  <a:pt x="430533" y="86433"/>
                </a:lnTo>
                <a:lnTo>
                  <a:pt x="446661" y="86433"/>
                </a:lnTo>
                <a:lnTo>
                  <a:pt x="446661" y="56950"/>
                </a:lnTo>
                <a:close/>
              </a:path>
              <a:path w="828675" h="198755">
                <a:moveTo>
                  <a:pt x="513187" y="56950"/>
                </a:moveTo>
                <a:lnTo>
                  <a:pt x="484208" y="56950"/>
                </a:lnTo>
                <a:lnTo>
                  <a:pt x="484208" y="86433"/>
                </a:lnTo>
                <a:lnTo>
                  <a:pt x="513187" y="86433"/>
                </a:lnTo>
                <a:lnTo>
                  <a:pt x="513187" y="56950"/>
                </a:lnTo>
                <a:close/>
              </a:path>
              <a:path w="828675" h="198755">
                <a:moveTo>
                  <a:pt x="580722" y="55690"/>
                </a:moveTo>
                <a:lnTo>
                  <a:pt x="540403" y="55690"/>
                </a:lnTo>
                <a:lnTo>
                  <a:pt x="540403" y="193783"/>
                </a:lnTo>
                <a:lnTo>
                  <a:pt x="580722" y="193783"/>
                </a:lnTo>
                <a:lnTo>
                  <a:pt x="580722" y="55690"/>
                </a:lnTo>
                <a:close/>
              </a:path>
              <a:path w="828675" h="198755">
                <a:moveTo>
                  <a:pt x="540403" y="55690"/>
                </a:moveTo>
                <a:lnTo>
                  <a:pt x="524023" y="55690"/>
                </a:lnTo>
                <a:lnTo>
                  <a:pt x="524023" y="85425"/>
                </a:lnTo>
                <a:lnTo>
                  <a:pt x="540403" y="85425"/>
                </a:lnTo>
                <a:lnTo>
                  <a:pt x="540403" y="55690"/>
                </a:lnTo>
                <a:close/>
              </a:path>
              <a:path w="828675" h="198755">
                <a:moveTo>
                  <a:pt x="563754" y="0"/>
                </a:moveTo>
                <a:lnTo>
                  <a:pt x="548466" y="0"/>
                </a:lnTo>
                <a:lnTo>
                  <a:pt x="542839" y="2015"/>
                </a:lnTo>
                <a:lnTo>
                  <a:pt x="535615" y="9911"/>
                </a:lnTo>
                <a:lnTo>
                  <a:pt x="533851" y="14951"/>
                </a:lnTo>
                <a:lnTo>
                  <a:pt x="533851" y="27215"/>
                </a:lnTo>
                <a:lnTo>
                  <a:pt x="535615" y="32255"/>
                </a:lnTo>
                <a:lnTo>
                  <a:pt x="539143" y="36287"/>
                </a:lnTo>
                <a:lnTo>
                  <a:pt x="542839" y="40151"/>
                </a:lnTo>
                <a:lnTo>
                  <a:pt x="548466" y="42083"/>
                </a:lnTo>
                <a:lnTo>
                  <a:pt x="563754" y="42083"/>
                </a:lnTo>
                <a:lnTo>
                  <a:pt x="569382" y="40151"/>
                </a:lnTo>
                <a:lnTo>
                  <a:pt x="572910" y="36287"/>
                </a:lnTo>
                <a:lnTo>
                  <a:pt x="576438" y="32255"/>
                </a:lnTo>
                <a:lnTo>
                  <a:pt x="578202" y="27215"/>
                </a:lnTo>
                <a:lnTo>
                  <a:pt x="578202" y="14951"/>
                </a:lnTo>
                <a:lnTo>
                  <a:pt x="576438" y="9911"/>
                </a:lnTo>
                <a:lnTo>
                  <a:pt x="572910" y="6047"/>
                </a:lnTo>
                <a:lnTo>
                  <a:pt x="569382" y="2015"/>
                </a:lnTo>
                <a:lnTo>
                  <a:pt x="563754" y="0"/>
                </a:lnTo>
                <a:close/>
              </a:path>
              <a:path w="828675" h="198755">
                <a:moveTo>
                  <a:pt x="660454" y="9827"/>
                </a:moveTo>
                <a:lnTo>
                  <a:pt x="619883" y="9827"/>
                </a:lnTo>
                <a:lnTo>
                  <a:pt x="619883" y="193783"/>
                </a:lnTo>
                <a:lnTo>
                  <a:pt x="660454" y="193783"/>
                </a:lnTo>
                <a:lnTo>
                  <a:pt x="660454" y="9827"/>
                </a:lnTo>
                <a:close/>
              </a:path>
              <a:path w="828675" h="198755">
                <a:moveTo>
                  <a:pt x="619883" y="9827"/>
                </a:moveTo>
                <a:lnTo>
                  <a:pt x="603503" y="9827"/>
                </a:lnTo>
                <a:lnTo>
                  <a:pt x="603503" y="39563"/>
                </a:lnTo>
                <a:lnTo>
                  <a:pt x="619883" y="39563"/>
                </a:lnTo>
                <a:lnTo>
                  <a:pt x="619883" y="9827"/>
                </a:lnTo>
                <a:close/>
              </a:path>
              <a:path w="828675" h="198755">
                <a:moveTo>
                  <a:pt x="759344" y="50902"/>
                </a:moveTo>
                <a:lnTo>
                  <a:pt x="717072" y="63817"/>
                </a:lnTo>
                <a:lnTo>
                  <a:pt x="693574" y="95757"/>
                </a:lnTo>
                <a:lnTo>
                  <a:pt x="689038" y="127256"/>
                </a:lnTo>
                <a:lnTo>
                  <a:pt x="689292" y="133220"/>
                </a:lnTo>
                <a:lnTo>
                  <a:pt x="689321" y="133903"/>
                </a:lnTo>
                <a:lnTo>
                  <a:pt x="703023" y="171088"/>
                </a:lnTo>
                <a:lnTo>
                  <a:pt x="736665" y="195169"/>
                </a:lnTo>
                <a:lnTo>
                  <a:pt x="760856" y="198571"/>
                </a:lnTo>
                <a:lnTo>
                  <a:pt x="769298" y="198193"/>
                </a:lnTo>
                <a:lnTo>
                  <a:pt x="809081" y="180758"/>
                </a:lnTo>
                <a:lnTo>
                  <a:pt x="820166" y="165812"/>
                </a:lnTo>
                <a:lnTo>
                  <a:pt x="752792" y="165812"/>
                </a:lnTo>
                <a:lnTo>
                  <a:pt x="746240" y="164132"/>
                </a:lnTo>
                <a:lnTo>
                  <a:pt x="726927" y="135320"/>
                </a:lnTo>
                <a:lnTo>
                  <a:pt x="705921" y="135320"/>
                </a:lnTo>
                <a:lnTo>
                  <a:pt x="705921" y="112452"/>
                </a:lnTo>
                <a:lnTo>
                  <a:pt x="727197" y="112452"/>
                </a:lnTo>
                <a:lnTo>
                  <a:pt x="727834" y="108672"/>
                </a:lnTo>
                <a:lnTo>
                  <a:pt x="730365" y="102561"/>
                </a:lnTo>
                <a:lnTo>
                  <a:pt x="732885" y="96345"/>
                </a:lnTo>
                <a:lnTo>
                  <a:pt x="736581" y="91641"/>
                </a:lnTo>
                <a:lnTo>
                  <a:pt x="746324" y="85257"/>
                </a:lnTo>
                <a:lnTo>
                  <a:pt x="752288" y="83662"/>
                </a:lnTo>
                <a:lnTo>
                  <a:pt x="818157" y="83662"/>
                </a:lnTo>
                <a:lnTo>
                  <a:pt x="815586" y="79267"/>
                </a:lnTo>
                <a:lnTo>
                  <a:pt x="779755" y="53422"/>
                </a:lnTo>
                <a:lnTo>
                  <a:pt x="769991" y="51532"/>
                </a:lnTo>
                <a:lnTo>
                  <a:pt x="759344" y="50902"/>
                </a:lnTo>
                <a:close/>
              </a:path>
              <a:path w="828675" h="198755">
                <a:moveTo>
                  <a:pt x="825618" y="150944"/>
                </a:moveTo>
                <a:lnTo>
                  <a:pt x="788575" y="150944"/>
                </a:lnTo>
                <a:lnTo>
                  <a:pt x="786895" y="155144"/>
                </a:lnTo>
                <a:lnTo>
                  <a:pt x="783703" y="158672"/>
                </a:lnTo>
                <a:lnTo>
                  <a:pt x="774296" y="164384"/>
                </a:lnTo>
                <a:lnTo>
                  <a:pt x="768248" y="165812"/>
                </a:lnTo>
                <a:lnTo>
                  <a:pt x="820166" y="165812"/>
                </a:lnTo>
                <a:lnTo>
                  <a:pt x="821099" y="164132"/>
                </a:lnTo>
                <a:lnTo>
                  <a:pt x="823744" y="157685"/>
                </a:lnTo>
                <a:lnTo>
                  <a:pt x="825618" y="150944"/>
                </a:lnTo>
                <a:close/>
              </a:path>
              <a:path w="828675" h="198755">
                <a:moveTo>
                  <a:pt x="727197" y="112452"/>
                </a:moveTo>
                <a:lnTo>
                  <a:pt x="705921" y="112452"/>
                </a:lnTo>
                <a:lnTo>
                  <a:pt x="705921" y="135320"/>
                </a:lnTo>
                <a:lnTo>
                  <a:pt x="726927" y="135320"/>
                </a:lnTo>
                <a:lnTo>
                  <a:pt x="726811" y="114741"/>
                </a:lnTo>
                <a:lnTo>
                  <a:pt x="727197" y="112452"/>
                </a:lnTo>
                <a:close/>
              </a:path>
              <a:path w="828675" h="198755">
                <a:moveTo>
                  <a:pt x="790210" y="112452"/>
                </a:moveTo>
                <a:lnTo>
                  <a:pt x="727197" y="112452"/>
                </a:lnTo>
                <a:lnTo>
                  <a:pt x="726811" y="114741"/>
                </a:lnTo>
                <a:lnTo>
                  <a:pt x="726696" y="133903"/>
                </a:lnTo>
                <a:lnTo>
                  <a:pt x="726927" y="135320"/>
                </a:lnTo>
                <a:lnTo>
                  <a:pt x="828138" y="135320"/>
                </a:lnTo>
                <a:lnTo>
                  <a:pt x="828138" y="122973"/>
                </a:lnTo>
                <a:lnTo>
                  <a:pt x="790591" y="122973"/>
                </a:lnTo>
                <a:lnTo>
                  <a:pt x="790591" y="114741"/>
                </a:lnTo>
                <a:lnTo>
                  <a:pt x="790210" y="112452"/>
                </a:lnTo>
                <a:close/>
              </a:path>
              <a:path w="828675" h="198755">
                <a:moveTo>
                  <a:pt x="818157" y="83662"/>
                </a:moveTo>
                <a:lnTo>
                  <a:pt x="766232" y="83662"/>
                </a:lnTo>
                <a:lnTo>
                  <a:pt x="771944" y="85257"/>
                </a:lnTo>
                <a:lnTo>
                  <a:pt x="776480" y="88449"/>
                </a:lnTo>
                <a:lnTo>
                  <a:pt x="781183" y="91473"/>
                </a:lnTo>
                <a:lnTo>
                  <a:pt x="784711" y="95925"/>
                </a:lnTo>
                <a:lnTo>
                  <a:pt x="789415" y="107685"/>
                </a:lnTo>
                <a:lnTo>
                  <a:pt x="790591" y="114741"/>
                </a:lnTo>
                <a:lnTo>
                  <a:pt x="790591" y="122973"/>
                </a:lnTo>
                <a:lnTo>
                  <a:pt x="803617" y="112452"/>
                </a:lnTo>
                <a:lnTo>
                  <a:pt x="827634" y="112452"/>
                </a:lnTo>
                <a:lnTo>
                  <a:pt x="826122" y="103569"/>
                </a:lnTo>
                <a:lnTo>
                  <a:pt x="823602" y="95064"/>
                </a:lnTo>
                <a:lnTo>
                  <a:pt x="820075" y="86937"/>
                </a:lnTo>
                <a:lnTo>
                  <a:pt x="818157" y="83662"/>
                </a:lnTo>
                <a:close/>
              </a:path>
              <a:path w="828675" h="198755">
                <a:moveTo>
                  <a:pt x="827634" y="112452"/>
                </a:moveTo>
                <a:lnTo>
                  <a:pt x="803617" y="112452"/>
                </a:lnTo>
                <a:lnTo>
                  <a:pt x="790591" y="122973"/>
                </a:lnTo>
                <a:lnTo>
                  <a:pt x="828138" y="122973"/>
                </a:lnTo>
                <a:lnTo>
                  <a:pt x="828138" y="121713"/>
                </a:lnTo>
                <a:lnTo>
                  <a:pt x="827832" y="116085"/>
                </a:lnTo>
                <a:lnTo>
                  <a:pt x="827759" y="114741"/>
                </a:lnTo>
                <a:lnTo>
                  <a:pt x="827634" y="112452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1921894" y="675548"/>
            <a:ext cx="5707380" cy="2110105"/>
            <a:chOff x="11921894" y="675548"/>
            <a:chExt cx="5707380" cy="2110105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21894" y="675548"/>
              <a:ext cx="5706827" cy="21100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561314" y="1314968"/>
              <a:ext cx="4428490" cy="831850"/>
            </a:xfrm>
            <a:custGeom>
              <a:avLst/>
              <a:gdLst/>
              <a:ahLst/>
              <a:cxnLst/>
              <a:rect l="l" t="t" r="r" b="b"/>
              <a:pathLst>
                <a:path w="4428490" h="831850">
                  <a:moveTo>
                    <a:pt x="4268134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671391"/>
                  </a:lnTo>
                  <a:lnTo>
                    <a:pt x="8149" y="721918"/>
                  </a:lnTo>
                  <a:lnTo>
                    <a:pt x="30842" y="765800"/>
                  </a:lnTo>
                  <a:lnTo>
                    <a:pt x="65446" y="800404"/>
                  </a:lnTo>
                  <a:lnTo>
                    <a:pt x="109328" y="823097"/>
                  </a:lnTo>
                  <a:lnTo>
                    <a:pt x="159855" y="831247"/>
                  </a:lnTo>
                  <a:lnTo>
                    <a:pt x="4268134" y="831247"/>
                  </a:lnTo>
                  <a:lnTo>
                    <a:pt x="4318660" y="823097"/>
                  </a:lnTo>
                  <a:lnTo>
                    <a:pt x="4362542" y="800404"/>
                  </a:lnTo>
                  <a:lnTo>
                    <a:pt x="4397146" y="765800"/>
                  </a:lnTo>
                  <a:lnTo>
                    <a:pt x="4419840" y="721918"/>
                  </a:lnTo>
                  <a:lnTo>
                    <a:pt x="4427989" y="671392"/>
                  </a:lnTo>
                  <a:lnTo>
                    <a:pt x="4427989" y="159855"/>
                  </a:lnTo>
                  <a:lnTo>
                    <a:pt x="4419840" y="109328"/>
                  </a:lnTo>
                  <a:lnTo>
                    <a:pt x="4397146" y="65446"/>
                  </a:lnTo>
                  <a:lnTo>
                    <a:pt x="4362542" y="30842"/>
                  </a:lnTo>
                  <a:lnTo>
                    <a:pt x="4318660" y="8149"/>
                  </a:lnTo>
                  <a:lnTo>
                    <a:pt x="4268134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06880" y="1566802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323902" y="306083"/>
                  </a:moveTo>
                  <a:lnTo>
                    <a:pt x="306082" y="323901"/>
                  </a:lnTo>
                  <a:lnTo>
                    <a:pt x="311003" y="328822"/>
                  </a:lnTo>
                  <a:lnTo>
                    <a:pt x="318980" y="328822"/>
                  </a:lnTo>
                  <a:lnTo>
                    <a:pt x="328822" y="318982"/>
                  </a:lnTo>
                  <a:lnTo>
                    <a:pt x="328822" y="311004"/>
                  </a:lnTo>
                  <a:lnTo>
                    <a:pt x="323902" y="306083"/>
                  </a:lnTo>
                  <a:close/>
                </a:path>
                <a:path w="328930" h="328930">
                  <a:moveTo>
                    <a:pt x="273465" y="255641"/>
                  </a:moveTo>
                  <a:lnTo>
                    <a:pt x="255648" y="273461"/>
                  </a:lnTo>
                  <a:lnTo>
                    <a:pt x="306082" y="323901"/>
                  </a:lnTo>
                  <a:lnTo>
                    <a:pt x="323902" y="306083"/>
                  </a:lnTo>
                  <a:lnTo>
                    <a:pt x="273465" y="255641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06499" y="7939"/>
                  </a:lnTo>
                  <a:lnTo>
                    <a:pt x="63753" y="30048"/>
                  </a:lnTo>
                  <a:lnTo>
                    <a:pt x="30044" y="63761"/>
                  </a:lnTo>
                  <a:lnTo>
                    <a:pt x="7938" y="106512"/>
                  </a:lnTo>
                  <a:lnTo>
                    <a:pt x="0" y="155736"/>
                  </a:lnTo>
                  <a:lnTo>
                    <a:pt x="7938" y="204960"/>
                  </a:lnTo>
                  <a:lnTo>
                    <a:pt x="30044" y="247711"/>
                  </a:lnTo>
                  <a:lnTo>
                    <a:pt x="63753" y="281424"/>
                  </a:lnTo>
                  <a:lnTo>
                    <a:pt x="106499" y="303532"/>
                  </a:lnTo>
                  <a:lnTo>
                    <a:pt x="155719" y="311472"/>
                  </a:lnTo>
                  <a:lnTo>
                    <a:pt x="155719" y="286273"/>
                  </a:lnTo>
                  <a:lnTo>
                    <a:pt x="104915" y="276015"/>
                  </a:lnTo>
                  <a:lnTo>
                    <a:pt x="63428" y="248040"/>
                  </a:lnTo>
                  <a:lnTo>
                    <a:pt x="35456" y="206547"/>
                  </a:lnTo>
                  <a:lnTo>
                    <a:pt x="25199" y="155736"/>
                  </a:lnTo>
                  <a:lnTo>
                    <a:pt x="35456" y="104924"/>
                  </a:lnTo>
                  <a:lnTo>
                    <a:pt x="63428" y="63432"/>
                  </a:lnTo>
                  <a:lnTo>
                    <a:pt x="104915" y="35457"/>
                  </a:lnTo>
                  <a:lnTo>
                    <a:pt x="155719" y="2519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55719" y="25199"/>
                  </a:lnTo>
                  <a:lnTo>
                    <a:pt x="206523" y="35457"/>
                  </a:lnTo>
                  <a:lnTo>
                    <a:pt x="248011" y="63432"/>
                  </a:lnTo>
                  <a:lnTo>
                    <a:pt x="275982" y="104924"/>
                  </a:lnTo>
                  <a:lnTo>
                    <a:pt x="286240" y="155736"/>
                  </a:lnTo>
                  <a:lnTo>
                    <a:pt x="275982" y="206547"/>
                  </a:lnTo>
                  <a:lnTo>
                    <a:pt x="248011" y="248040"/>
                  </a:lnTo>
                  <a:lnTo>
                    <a:pt x="206523" y="276015"/>
                  </a:lnTo>
                  <a:lnTo>
                    <a:pt x="155719" y="286273"/>
                  </a:lnTo>
                  <a:lnTo>
                    <a:pt x="155719" y="311472"/>
                  </a:lnTo>
                  <a:lnTo>
                    <a:pt x="204939" y="303532"/>
                  </a:lnTo>
                  <a:lnTo>
                    <a:pt x="247686" y="281424"/>
                  </a:lnTo>
                  <a:lnTo>
                    <a:pt x="255648" y="273461"/>
                  </a:lnTo>
                  <a:lnTo>
                    <a:pt x="243988" y="261799"/>
                  </a:lnTo>
                  <a:lnTo>
                    <a:pt x="243988" y="253822"/>
                  </a:lnTo>
                  <a:lnTo>
                    <a:pt x="253830" y="243982"/>
                  </a:lnTo>
                  <a:lnTo>
                    <a:pt x="283323" y="243982"/>
                  </a:lnTo>
                  <a:lnTo>
                    <a:pt x="303500" y="204960"/>
                  </a:lnTo>
                  <a:lnTo>
                    <a:pt x="311439" y="155736"/>
                  </a:lnTo>
                  <a:lnTo>
                    <a:pt x="303500" y="106512"/>
                  </a:lnTo>
                  <a:lnTo>
                    <a:pt x="281394" y="63761"/>
                  </a:lnTo>
                  <a:lnTo>
                    <a:pt x="247686" y="30048"/>
                  </a:lnTo>
                  <a:lnTo>
                    <a:pt x="204939" y="793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266728" y="248903"/>
                  </a:moveTo>
                  <a:lnTo>
                    <a:pt x="248908" y="266720"/>
                  </a:lnTo>
                  <a:lnTo>
                    <a:pt x="255648" y="273461"/>
                  </a:lnTo>
                  <a:lnTo>
                    <a:pt x="273465" y="255641"/>
                  </a:lnTo>
                  <a:lnTo>
                    <a:pt x="266728" y="248903"/>
                  </a:lnTo>
                  <a:close/>
                </a:path>
                <a:path w="328930" h="328930">
                  <a:moveTo>
                    <a:pt x="261808" y="243982"/>
                  </a:moveTo>
                  <a:lnTo>
                    <a:pt x="253830" y="243982"/>
                  </a:lnTo>
                  <a:lnTo>
                    <a:pt x="243988" y="253822"/>
                  </a:lnTo>
                  <a:lnTo>
                    <a:pt x="243988" y="261799"/>
                  </a:lnTo>
                  <a:lnTo>
                    <a:pt x="248908" y="266720"/>
                  </a:lnTo>
                  <a:lnTo>
                    <a:pt x="266728" y="248903"/>
                  </a:lnTo>
                  <a:lnTo>
                    <a:pt x="261808" y="243982"/>
                  </a:lnTo>
                  <a:close/>
                </a:path>
                <a:path w="328930" h="328930">
                  <a:moveTo>
                    <a:pt x="283323" y="243982"/>
                  </a:moveTo>
                  <a:lnTo>
                    <a:pt x="261808" y="243982"/>
                  </a:lnTo>
                  <a:lnTo>
                    <a:pt x="273465" y="255641"/>
                  </a:lnTo>
                  <a:lnTo>
                    <a:pt x="281394" y="247711"/>
                  </a:lnTo>
                  <a:lnTo>
                    <a:pt x="283323" y="243982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03324" y="1637360"/>
              <a:ext cx="952500" cy="188595"/>
            </a:xfrm>
            <a:custGeom>
              <a:avLst/>
              <a:gdLst/>
              <a:ahLst/>
              <a:cxnLst/>
              <a:rect l="l" t="t" r="r" b="b"/>
              <a:pathLst>
                <a:path w="952500" h="188594">
                  <a:moveTo>
                    <a:pt x="22679" y="145652"/>
                  </a:moveTo>
                  <a:lnTo>
                    <a:pt x="0" y="145652"/>
                  </a:lnTo>
                  <a:lnTo>
                    <a:pt x="4098" y="163323"/>
                  </a:lnTo>
                  <a:lnTo>
                    <a:pt x="15025" y="176647"/>
                  </a:lnTo>
                  <a:lnTo>
                    <a:pt x="32424" y="185058"/>
                  </a:lnTo>
                  <a:lnTo>
                    <a:pt x="55942" y="187987"/>
                  </a:lnTo>
                  <a:lnTo>
                    <a:pt x="78504" y="184837"/>
                  </a:lnTo>
                  <a:lnTo>
                    <a:pt x="96198" y="176017"/>
                  </a:lnTo>
                  <a:lnTo>
                    <a:pt x="103613" y="167324"/>
                  </a:lnTo>
                  <a:lnTo>
                    <a:pt x="55942" y="167324"/>
                  </a:lnTo>
                  <a:lnTo>
                    <a:pt x="40716" y="165426"/>
                  </a:lnTo>
                  <a:lnTo>
                    <a:pt x="30522" y="160457"/>
                  </a:lnTo>
                  <a:lnTo>
                    <a:pt x="24722" y="153503"/>
                  </a:lnTo>
                  <a:lnTo>
                    <a:pt x="22679" y="145652"/>
                  </a:lnTo>
                  <a:close/>
                </a:path>
                <a:path w="952500" h="188594">
                  <a:moveTo>
                    <a:pt x="55942" y="45358"/>
                  </a:moveTo>
                  <a:lnTo>
                    <a:pt x="35153" y="48162"/>
                  </a:lnTo>
                  <a:lnTo>
                    <a:pt x="18899" y="56257"/>
                  </a:lnTo>
                  <a:lnTo>
                    <a:pt x="8315" y="69172"/>
                  </a:lnTo>
                  <a:lnTo>
                    <a:pt x="4535" y="86433"/>
                  </a:lnTo>
                  <a:lnTo>
                    <a:pt x="7693" y="101663"/>
                  </a:lnTo>
                  <a:lnTo>
                    <a:pt x="16568" y="113019"/>
                  </a:lnTo>
                  <a:lnTo>
                    <a:pt x="30262" y="120594"/>
                  </a:lnTo>
                  <a:lnTo>
                    <a:pt x="47878" y="124485"/>
                  </a:lnTo>
                  <a:lnTo>
                    <a:pt x="62494" y="125996"/>
                  </a:lnTo>
                  <a:lnTo>
                    <a:pt x="74641" y="128280"/>
                  </a:lnTo>
                  <a:lnTo>
                    <a:pt x="82937" y="132170"/>
                  </a:lnTo>
                  <a:lnTo>
                    <a:pt x="87689" y="137761"/>
                  </a:lnTo>
                  <a:lnTo>
                    <a:pt x="89205" y="145148"/>
                  </a:lnTo>
                  <a:lnTo>
                    <a:pt x="87126" y="153503"/>
                  </a:lnTo>
                  <a:lnTo>
                    <a:pt x="87020" y="153928"/>
                  </a:lnTo>
                  <a:lnTo>
                    <a:pt x="80606" y="160961"/>
                  </a:lnTo>
                  <a:lnTo>
                    <a:pt x="70176" y="165630"/>
                  </a:lnTo>
                  <a:lnTo>
                    <a:pt x="55942" y="167324"/>
                  </a:lnTo>
                  <a:lnTo>
                    <a:pt x="103613" y="167324"/>
                  </a:lnTo>
                  <a:lnTo>
                    <a:pt x="107751" y="162473"/>
                  </a:lnTo>
                  <a:lnTo>
                    <a:pt x="111765" y="145652"/>
                  </a:lnTo>
                  <a:lnTo>
                    <a:pt x="111885" y="145148"/>
                  </a:lnTo>
                  <a:lnTo>
                    <a:pt x="108444" y="129544"/>
                  </a:lnTo>
                  <a:lnTo>
                    <a:pt x="98718" y="117838"/>
                  </a:lnTo>
                  <a:lnTo>
                    <a:pt x="83606" y="109959"/>
                  </a:lnTo>
                  <a:lnTo>
                    <a:pt x="64006" y="105837"/>
                  </a:lnTo>
                  <a:lnTo>
                    <a:pt x="49390" y="104325"/>
                  </a:lnTo>
                  <a:lnTo>
                    <a:pt x="39228" y="102203"/>
                  </a:lnTo>
                  <a:lnTo>
                    <a:pt x="32349" y="98498"/>
                  </a:lnTo>
                  <a:lnTo>
                    <a:pt x="28447" y="93233"/>
                  </a:lnTo>
                  <a:lnTo>
                    <a:pt x="27215" y="86433"/>
                  </a:lnTo>
                  <a:lnTo>
                    <a:pt x="29046" y="78354"/>
                  </a:lnTo>
                  <a:lnTo>
                    <a:pt x="34491" y="71881"/>
                  </a:lnTo>
                  <a:lnTo>
                    <a:pt x="43480" y="67581"/>
                  </a:lnTo>
                  <a:lnTo>
                    <a:pt x="55942" y="66022"/>
                  </a:lnTo>
                  <a:lnTo>
                    <a:pt x="101583" y="66022"/>
                  </a:lnTo>
                  <a:lnTo>
                    <a:pt x="92702" y="55470"/>
                  </a:lnTo>
                  <a:lnTo>
                    <a:pt x="76625" y="47898"/>
                  </a:lnTo>
                  <a:lnTo>
                    <a:pt x="55942" y="45358"/>
                  </a:lnTo>
                  <a:close/>
                </a:path>
                <a:path w="952500" h="188594">
                  <a:moveTo>
                    <a:pt x="101583" y="66022"/>
                  </a:moveTo>
                  <a:lnTo>
                    <a:pt x="55942" y="66022"/>
                  </a:lnTo>
                  <a:lnTo>
                    <a:pt x="68754" y="67581"/>
                  </a:lnTo>
                  <a:lnTo>
                    <a:pt x="68443" y="67581"/>
                  </a:lnTo>
                  <a:lnTo>
                    <a:pt x="77204" y="71660"/>
                  </a:lnTo>
                  <a:lnTo>
                    <a:pt x="82626" y="77822"/>
                  </a:lnTo>
                  <a:lnTo>
                    <a:pt x="84669" y="85425"/>
                  </a:lnTo>
                  <a:lnTo>
                    <a:pt x="107349" y="85425"/>
                  </a:lnTo>
                  <a:lnTo>
                    <a:pt x="103250" y="68002"/>
                  </a:lnTo>
                  <a:lnTo>
                    <a:pt x="101583" y="66022"/>
                  </a:lnTo>
                  <a:close/>
                </a:path>
                <a:path w="952500" h="188594">
                  <a:moveTo>
                    <a:pt x="202636" y="44854"/>
                  </a:moveTo>
                  <a:lnTo>
                    <a:pt x="173330" y="50831"/>
                  </a:lnTo>
                  <a:lnTo>
                    <a:pt x="152836" y="66589"/>
                  </a:lnTo>
                  <a:lnTo>
                    <a:pt x="140799" y="88867"/>
                  </a:lnTo>
                  <a:lnTo>
                    <a:pt x="136866" y="114405"/>
                  </a:lnTo>
                  <a:lnTo>
                    <a:pt x="136866" y="118941"/>
                  </a:lnTo>
                  <a:lnTo>
                    <a:pt x="140675" y="143888"/>
                  </a:lnTo>
                  <a:lnTo>
                    <a:pt x="140716" y="144160"/>
                  </a:lnTo>
                  <a:lnTo>
                    <a:pt x="152741" y="166473"/>
                  </a:lnTo>
                  <a:lnTo>
                    <a:pt x="173649" y="182408"/>
                  </a:lnTo>
                  <a:lnTo>
                    <a:pt x="204148" y="188491"/>
                  </a:lnTo>
                  <a:lnTo>
                    <a:pt x="226178" y="185455"/>
                  </a:lnTo>
                  <a:lnTo>
                    <a:pt x="244121" y="176679"/>
                  </a:lnTo>
                  <a:lnTo>
                    <a:pt x="252845" y="167324"/>
                  </a:lnTo>
                  <a:lnTo>
                    <a:pt x="204148" y="167324"/>
                  </a:lnTo>
                  <a:lnTo>
                    <a:pt x="185245" y="163839"/>
                  </a:lnTo>
                  <a:lnTo>
                    <a:pt x="171798" y="154188"/>
                  </a:lnTo>
                  <a:lnTo>
                    <a:pt x="163502" y="139577"/>
                  </a:lnTo>
                  <a:lnTo>
                    <a:pt x="160049" y="121209"/>
                  </a:lnTo>
                  <a:lnTo>
                    <a:pt x="266895" y="121209"/>
                  </a:lnTo>
                  <a:lnTo>
                    <a:pt x="266895" y="110373"/>
                  </a:lnTo>
                  <a:lnTo>
                    <a:pt x="265722" y="103065"/>
                  </a:lnTo>
                  <a:lnTo>
                    <a:pt x="161057" y="103065"/>
                  </a:lnTo>
                  <a:lnTo>
                    <a:pt x="165747" y="87922"/>
                  </a:lnTo>
                  <a:lnTo>
                    <a:pt x="174192" y="76228"/>
                  </a:lnTo>
                  <a:lnTo>
                    <a:pt x="186465" y="68691"/>
                  </a:lnTo>
                  <a:lnTo>
                    <a:pt x="202636" y="66022"/>
                  </a:lnTo>
                  <a:lnTo>
                    <a:pt x="251667" y="66022"/>
                  </a:lnTo>
                  <a:lnTo>
                    <a:pt x="251113" y="65045"/>
                  </a:lnTo>
                  <a:lnTo>
                    <a:pt x="231068" y="50379"/>
                  </a:lnTo>
                  <a:lnTo>
                    <a:pt x="202636" y="44854"/>
                  </a:lnTo>
                  <a:close/>
                </a:path>
                <a:path w="952500" h="188594">
                  <a:moveTo>
                    <a:pt x="264627" y="143888"/>
                  </a:moveTo>
                  <a:lnTo>
                    <a:pt x="241947" y="143888"/>
                  </a:lnTo>
                  <a:lnTo>
                    <a:pt x="237848" y="152865"/>
                  </a:lnTo>
                  <a:lnTo>
                    <a:pt x="229946" y="160331"/>
                  </a:lnTo>
                  <a:lnTo>
                    <a:pt x="218594" y="165434"/>
                  </a:lnTo>
                  <a:lnTo>
                    <a:pt x="204148" y="167324"/>
                  </a:lnTo>
                  <a:lnTo>
                    <a:pt x="252845" y="167324"/>
                  </a:lnTo>
                  <a:lnTo>
                    <a:pt x="257197" y="162658"/>
                  </a:lnTo>
                  <a:lnTo>
                    <a:pt x="264519" y="144160"/>
                  </a:lnTo>
                  <a:lnTo>
                    <a:pt x="264627" y="143888"/>
                  </a:lnTo>
                  <a:close/>
                </a:path>
                <a:path w="952500" h="188594">
                  <a:moveTo>
                    <a:pt x="251667" y="66022"/>
                  </a:moveTo>
                  <a:lnTo>
                    <a:pt x="202636" y="66022"/>
                  </a:lnTo>
                  <a:lnTo>
                    <a:pt x="219424" y="68691"/>
                  </a:lnTo>
                  <a:lnTo>
                    <a:pt x="218931" y="68691"/>
                  </a:lnTo>
                  <a:lnTo>
                    <a:pt x="230859" y="75944"/>
                  </a:lnTo>
                  <a:lnTo>
                    <a:pt x="238994" y="87603"/>
                  </a:lnTo>
                  <a:lnTo>
                    <a:pt x="243207" y="103065"/>
                  </a:lnTo>
                  <a:lnTo>
                    <a:pt x="265722" y="103065"/>
                  </a:lnTo>
                  <a:lnTo>
                    <a:pt x="262985" y="85996"/>
                  </a:lnTo>
                  <a:lnTo>
                    <a:pt x="251667" y="66022"/>
                  </a:lnTo>
                  <a:close/>
                </a:path>
                <a:path w="952500" h="188594">
                  <a:moveTo>
                    <a:pt x="394246" y="69046"/>
                  </a:moveTo>
                  <a:lnTo>
                    <a:pt x="350381" y="69046"/>
                  </a:lnTo>
                  <a:lnTo>
                    <a:pt x="362552" y="70829"/>
                  </a:lnTo>
                  <a:lnTo>
                    <a:pt x="371391" y="76133"/>
                  </a:lnTo>
                  <a:lnTo>
                    <a:pt x="376782" y="84886"/>
                  </a:lnTo>
                  <a:lnTo>
                    <a:pt x="378605" y="97017"/>
                  </a:lnTo>
                  <a:lnTo>
                    <a:pt x="378605" y="100293"/>
                  </a:lnTo>
                  <a:lnTo>
                    <a:pt x="344586" y="100293"/>
                  </a:lnTo>
                  <a:lnTo>
                    <a:pt x="321225" y="103061"/>
                  </a:lnTo>
                  <a:lnTo>
                    <a:pt x="303983" y="111286"/>
                  </a:lnTo>
                  <a:lnTo>
                    <a:pt x="293309" y="124851"/>
                  </a:lnTo>
                  <a:lnTo>
                    <a:pt x="289651" y="143636"/>
                  </a:lnTo>
                  <a:lnTo>
                    <a:pt x="293002" y="162288"/>
                  </a:lnTo>
                  <a:lnTo>
                    <a:pt x="302660" y="176049"/>
                  </a:lnTo>
                  <a:lnTo>
                    <a:pt x="318036" y="184565"/>
                  </a:lnTo>
                  <a:lnTo>
                    <a:pt x="338538" y="187483"/>
                  </a:lnTo>
                  <a:lnTo>
                    <a:pt x="354500" y="185558"/>
                  </a:lnTo>
                  <a:lnTo>
                    <a:pt x="367202" y="179829"/>
                  </a:lnTo>
                  <a:lnTo>
                    <a:pt x="376597" y="170367"/>
                  </a:lnTo>
                  <a:lnTo>
                    <a:pt x="377534" y="168331"/>
                  </a:lnTo>
                  <a:lnTo>
                    <a:pt x="343578" y="168331"/>
                  </a:lnTo>
                  <a:lnTo>
                    <a:pt x="331386" y="166662"/>
                  </a:lnTo>
                  <a:lnTo>
                    <a:pt x="330853" y="166662"/>
                  </a:lnTo>
                  <a:lnTo>
                    <a:pt x="321182" y="161559"/>
                  </a:lnTo>
                  <a:lnTo>
                    <a:pt x="315335" y="153767"/>
                  </a:lnTo>
                  <a:lnTo>
                    <a:pt x="313338" y="143636"/>
                  </a:lnTo>
                  <a:lnTo>
                    <a:pt x="315211" y="134060"/>
                  </a:lnTo>
                  <a:lnTo>
                    <a:pt x="315335" y="133426"/>
                  </a:lnTo>
                  <a:lnTo>
                    <a:pt x="321182" y="125461"/>
                  </a:lnTo>
                  <a:lnTo>
                    <a:pt x="330667" y="120283"/>
                  </a:lnTo>
                  <a:lnTo>
                    <a:pt x="343578" y="118437"/>
                  </a:lnTo>
                  <a:lnTo>
                    <a:pt x="401788" y="118437"/>
                  </a:lnTo>
                  <a:lnTo>
                    <a:pt x="401788" y="98781"/>
                  </a:lnTo>
                  <a:lnTo>
                    <a:pt x="398308" y="74987"/>
                  </a:lnTo>
                  <a:lnTo>
                    <a:pt x="394335" y="69176"/>
                  </a:lnTo>
                  <a:lnTo>
                    <a:pt x="394246" y="69046"/>
                  </a:lnTo>
                  <a:close/>
                </a:path>
                <a:path w="952500" h="188594">
                  <a:moveTo>
                    <a:pt x="401788" y="157244"/>
                  </a:moveTo>
                  <a:lnTo>
                    <a:pt x="382637" y="157244"/>
                  </a:lnTo>
                  <a:lnTo>
                    <a:pt x="382637" y="183955"/>
                  </a:lnTo>
                  <a:lnTo>
                    <a:pt x="401788" y="183955"/>
                  </a:lnTo>
                  <a:lnTo>
                    <a:pt x="401788" y="157244"/>
                  </a:lnTo>
                  <a:close/>
                </a:path>
                <a:path w="952500" h="188594">
                  <a:moveTo>
                    <a:pt x="401788" y="118437"/>
                  </a:moveTo>
                  <a:lnTo>
                    <a:pt x="378605" y="118437"/>
                  </a:lnTo>
                  <a:lnTo>
                    <a:pt x="378605" y="134060"/>
                  </a:lnTo>
                  <a:lnTo>
                    <a:pt x="375081" y="150471"/>
                  </a:lnTo>
                  <a:lnTo>
                    <a:pt x="367044" y="161024"/>
                  </a:lnTo>
                  <a:lnTo>
                    <a:pt x="356032" y="166662"/>
                  </a:lnTo>
                  <a:lnTo>
                    <a:pt x="343578" y="168331"/>
                  </a:lnTo>
                  <a:lnTo>
                    <a:pt x="377534" y="168331"/>
                  </a:lnTo>
                  <a:lnTo>
                    <a:pt x="382637" y="157244"/>
                  </a:lnTo>
                  <a:lnTo>
                    <a:pt x="401788" y="157244"/>
                  </a:lnTo>
                  <a:lnTo>
                    <a:pt x="401788" y="118437"/>
                  </a:lnTo>
                  <a:close/>
                </a:path>
                <a:path w="952500" h="188594">
                  <a:moveTo>
                    <a:pt x="343262" y="47973"/>
                  </a:moveTo>
                  <a:lnTo>
                    <a:pt x="332950" y="47973"/>
                  </a:lnTo>
                  <a:lnTo>
                    <a:pt x="323324" y="48256"/>
                  </a:lnTo>
                  <a:lnTo>
                    <a:pt x="313933" y="48729"/>
                  </a:lnTo>
                  <a:lnTo>
                    <a:pt x="305274" y="49390"/>
                  </a:lnTo>
                  <a:lnTo>
                    <a:pt x="305274" y="70558"/>
                  </a:lnTo>
                  <a:lnTo>
                    <a:pt x="314803" y="70003"/>
                  </a:lnTo>
                  <a:lnTo>
                    <a:pt x="326127" y="69518"/>
                  </a:lnTo>
                  <a:lnTo>
                    <a:pt x="338301" y="69176"/>
                  </a:lnTo>
                  <a:lnTo>
                    <a:pt x="350381" y="69046"/>
                  </a:lnTo>
                  <a:lnTo>
                    <a:pt x="394246" y="69046"/>
                  </a:lnTo>
                  <a:lnTo>
                    <a:pt x="387551" y="59250"/>
                  </a:lnTo>
                  <a:lnTo>
                    <a:pt x="369045" y="50552"/>
                  </a:lnTo>
                  <a:lnTo>
                    <a:pt x="343262" y="47973"/>
                  </a:lnTo>
                  <a:close/>
                </a:path>
                <a:path w="952500" h="188594">
                  <a:moveTo>
                    <a:pt x="465340" y="49390"/>
                  </a:moveTo>
                  <a:lnTo>
                    <a:pt x="446188" y="49390"/>
                  </a:lnTo>
                  <a:lnTo>
                    <a:pt x="446188" y="183955"/>
                  </a:lnTo>
                  <a:lnTo>
                    <a:pt x="470380" y="183955"/>
                  </a:lnTo>
                  <a:lnTo>
                    <a:pt x="470380" y="111129"/>
                  </a:lnTo>
                  <a:lnTo>
                    <a:pt x="473124" y="93363"/>
                  </a:lnTo>
                  <a:lnTo>
                    <a:pt x="475382" y="89709"/>
                  </a:lnTo>
                  <a:lnTo>
                    <a:pt x="465340" y="89709"/>
                  </a:lnTo>
                  <a:lnTo>
                    <a:pt x="465340" y="49390"/>
                  </a:lnTo>
                  <a:close/>
                </a:path>
                <a:path w="952500" h="188594">
                  <a:moveTo>
                    <a:pt x="520779" y="47878"/>
                  </a:moveTo>
                  <a:lnTo>
                    <a:pt x="516243" y="47878"/>
                  </a:lnTo>
                  <a:lnTo>
                    <a:pt x="496347" y="50375"/>
                  </a:lnTo>
                  <a:lnTo>
                    <a:pt x="481247" y="58021"/>
                  </a:lnTo>
                  <a:lnTo>
                    <a:pt x="470919" y="71054"/>
                  </a:lnTo>
                  <a:lnTo>
                    <a:pt x="465340" y="89709"/>
                  </a:lnTo>
                  <a:lnTo>
                    <a:pt x="475382" y="89709"/>
                  </a:lnTo>
                  <a:lnTo>
                    <a:pt x="481184" y="80323"/>
                  </a:lnTo>
                  <a:lnTo>
                    <a:pt x="494299" y="72290"/>
                  </a:lnTo>
                  <a:lnTo>
                    <a:pt x="512211" y="69550"/>
                  </a:lnTo>
                  <a:lnTo>
                    <a:pt x="520779" y="69550"/>
                  </a:lnTo>
                  <a:lnTo>
                    <a:pt x="520779" y="47878"/>
                  </a:lnTo>
                  <a:close/>
                </a:path>
                <a:path w="952500" h="188594">
                  <a:moveTo>
                    <a:pt x="605271" y="44854"/>
                  </a:moveTo>
                  <a:lnTo>
                    <a:pt x="575729" y="50938"/>
                  </a:lnTo>
                  <a:lnTo>
                    <a:pt x="554715" y="66872"/>
                  </a:lnTo>
                  <a:lnTo>
                    <a:pt x="542159" y="89186"/>
                  </a:lnTo>
                  <a:lnTo>
                    <a:pt x="537989" y="114405"/>
                  </a:lnTo>
                  <a:lnTo>
                    <a:pt x="537989" y="118941"/>
                  </a:lnTo>
                  <a:lnTo>
                    <a:pt x="542096" y="143841"/>
                  </a:lnTo>
                  <a:lnTo>
                    <a:pt x="554589" y="166190"/>
                  </a:lnTo>
                  <a:lnTo>
                    <a:pt x="575729" y="182301"/>
                  </a:lnTo>
                  <a:lnTo>
                    <a:pt x="605775" y="188491"/>
                  </a:lnTo>
                  <a:lnTo>
                    <a:pt x="629605" y="184845"/>
                  </a:lnTo>
                  <a:lnTo>
                    <a:pt x="648992" y="174442"/>
                  </a:lnTo>
                  <a:lnTo>
                    <a:pt x="655209" y="166820"/>
                  </a:lnTo>
                  <a:lnTo>
                    <a:pt x="605775" y="166820"/>
                  </a:lnTo>
                  <a:lnTo>
                    <a:pt x="586525" y="162918"/>
                  </a:lnTo>
                  <a:lnTo>
                    <a:pt x="572922" y="152235"/>
                  </a:lnTo>
                  <a:lnTo>
                    <a:pt x="564846" y="136309"/>
                  </a:lnTo>
                  <a:lnTo>
                    <a:pt x="562180" y="116673"/>
                  </a:lnTo>
                  <a:lnTo>
                    <a:pt x="564838" y="96718"/>
                  </a:lnTo>
                  <a:lnTo>
                    <a:pt x="572859" y="80827"/>
                  </a:lnTo>
                  <a:lnTo>
                    <a:pt x="586313" y="70322"/>
                  </a:lnTo>
                  <a:lnTo>
                    <a:pt x="605271" y="66526"/>
                  </a:lnTo>
                  <a:lnTo>
                    <a:pt x="654015" y="66526"/>
                  </a:lnTo>
                  <a:lnTo>
                    <a:pt x="647701" y="58714"/>
                  </a:lnTo>
                  <a:lnTo>
                    <a:pt x="628766" y="48453"/>
                  </a:lnTo>
                  <a:lnTo>
                    <a:pt x="605271" y="44854"/>
                  </a:lnTo>
                  <a:close/>
                </a:path>
                <a:path w="952500" h="188594">
                  <a:moveTo>
                    <a:pt x="668018" y="136580"/>
                  </a:moveTo>
                  <a:lnTo>
                    <a:pt x="644834" y="136580"/>
                  </a:lnTo>
                  <a:lnTo>
                    <a:pt x="641035" y="148534"/>
                  </a:lnTo>
                  <a:lnTo>
                    <a:pt x="632959" y="158126"/>
                  </a:lnTo>
                  <a:lnTo>
                    <a:pt x="621056" y="164504"/>
                  </a:lnTo>
                  <a:lnTo>
                    <a:pt x="605775" y="166820"/>
                  </a:lnTo>
                  <a:lnTo>
                    <a:pt x="655209" y="166820"/>
                  </a:lnTo>
                  <a:lnTo>
                    <a:pt x="662300" y="158126"/>
                  </a:lnTo>
                  <a:lnTo>
                    <a:pt x="663879" y="152235"/>
                  </a:lnTo>
                  <a:lnTo>
                    <a:pt x="668018" y="136580"/>
                  </a:lnTo>
                  <a:close/>
                </a:path>
                <a:path w="952500" h="188594">
                  <a:moveTo>
                    <a:pt x="654015" y="66526"/>
                  </a:moveTo>
                  <a:lnTo>
                    <a:pt x="605271" y="66526"/>
                  </a:lnTo>
                  <a:lnTo>
                    <a:pt x="620218" y="68758"/>
                  </a:lnTo>
                  <a:lnTo>
                    <a:pt x="631668" y="74936"/>
                  </a:lnTo>
                  <a:lnTo>
                    <a:pt x="639432" y="84280"/>
                  </a:lnTo>
                  <a:lnTo>
                    <a:pt x="643322" y="96009"/>
                  </a:lnTo>
                  <a:lnTo>
                    <a:pt x="666506" y="96009"/>
                  </a:lnTo>
                  <a:lnTo>
                    <a:pt x="660758" y="74936"/>
                  </a:lnTo>
                  <a:lnTo>
                    <a:pt x="657083" y="70322"/>
                  </a:lnTo>
                  <a:lnTo>
                    <a:pt x="654015" y="66526"/>
                  </a:lnTo>
                  <a:close/>
                </a:path>
                <a:path w="952500" h="188594">
                  <a:moveTo>
                    <a:pt x="725081" y="0"/>
                  </a:moveTo>
                  <a:lnTo>
                    <a:pt x="700889" y="0"/>
                  </a:lnTo>
                  <a:lnTo>
                    <a:pt x="700889" y="183955"/>
                  </a:lnTo>
                  <a:lnTo>
                    <a:pt x="725081" y="183955"/>
                  </a:lnTo>
                  <a:lnTo>
                    <a:pt x="725081" y="106341"/>
                  </a:lnTo>
                  <a:lnTo>
                    <a:pt x="727585" y="90497"/>
                  </a:lnTo>
                  <a:lnTo>
                    <a:pt x="734719" y="78244"/>
                  </a:lnTo>
                  <a:lnTo>
                    <a:pt x="742036" y="73078"/>
                  </a:lnTo>
                  <a:lnTo>
                    <a:pt x="725081" y="73078"/>
                  </a:lnTo>
                  <a:lnTo>
                    <a:pt x="725081" y="0"/>
                  </a:lnTo>
                  <a:close/>
                </a:path>
                <a:path w="952500" h="188594">
                  <a:moveTo>
                    <a:pt x="808399" y="67534"/>
                  </a:moveTo>
                  <a:lnTo>
                    <a:pt x="760612" y="67534"/>
                  </a:lnTo>
                  <a:lnTo>
                    <a:pt x="773956" y="69845"/>
                  </a:lnTo>
                  <a:lnTo>
                    <a:pt x="784394" y="76574"/>
                  </a:lnTo>
                  <a:lnTo>
                    <a:pt x="791194" y="87414"/>
                  </a:lnTo>
                  <a:lnTo>
                    <a:pt x="793623" y="102057"/>
                  </a:lnTo>
                  <a:lnTo>
                    <a:pt x="793623" y="183955"/>
                  </a:lnTo>
                  <a:lnTo>
                    <a:pt x="817814" y="183955"/>
                  </a:lnTo>
                  <a:lnTo>
                    <a:pt x="817725" y="106341"/>
                  </a:lnTo>
                  <a:lnTo>
                    <a:pt x="814712" y="80760"/>
                  </a:lnTo>
                  <a:lnTo>
                    <a:pt x="808399" y="67534"/>
                  </a:lnTo>
                  <a:close/>
                </a:path>
                <a:path w="952500" h="188594">
                  <a:moveTo>
                    <a:pt x="768928" y="45358"/>
                  </a:moveTo>
                  <a:lnTo>
                    <a:pt x="767920" y="45358"/>
                  </a:lnTo>
                  <a:lnTo>
                    <a:pt x="753111" y="47209"/>
                  </a:lnTo>
                  <a:lnTo>
                    <a:pt x="741114" y="52603"/>
                  </a:lnTo>
                  <a:lnTo>
                    <a:pt x="731760" y="61392"/>
                  </a:lnTo>
                  <a:lnTo>
                    <a:pt x="725081" y="73078"/>
                  </a:lnTo>
                  <a:lnTo>
                    <a:pt x="742036" y="73078"/>
                  </a:lnTo>
                  <a:lnTo>
                    <a:pt x="745917" y="70337"/>
                  </a:lnTo>
                  <a:lnTo>
                    <a:pt x="760612" y="67534"/>
                  </a:lnTo>
                  <a:lnTo>
                    <a:pt x="808399" y="67534"/>
                  </a:lnTo>
                  <a:lnTo>
                    <a:pt x="805467" y="61392"/>
                  </a:lnTo>
                  <a:lnTo>
                    <a:pt x="790174" y="49442"/>
                  </a:lnTo>
                  <a:lnTo>
                    <a:pt x="768928" y="45358"/>
                  </a:lnTo>
                  <a:close/>
                </a:path>
                <a:path w="952500" h="188594">
                  <a:moveTo>
                    <a:pt x="886520" y="153212"/>
                  </a:moveTo>
                  <a:lnTo>
                    <a:pt x="857289" y="153212"/>
                  </a:lnTo>
                  <a:lnTo>
                    <a:pt x="857289" y="183955"/>
                  </a:lnTo>
                  <a:lnTo>
                    <a:pt x="886520" y="183955"/>
                  </a:lnTo>
                  <a:lnTo>
                    <a:pt x="886520" y="153212"/>
                  </a:lnTo>
                  <a:close/>
                </a:path>
                <a:path w="952500" h="188594">
                  <a:moveTo>
                    <a:pt x="952472" y="153212"/>
                  </a:moveTo>
                  <a:lnTo>
                    <a:pt x="923240" y="153212"/>
                  </a:lnTo>
                  <a:lnTo>
                    <a:pt x="923240" y="183955"/>
                  </a:lnTo>
                  <a:lnTo>
                    <a:pt x="952472" y="183955"/>
                  </a:lnTo>
                  <a:lnTo>
                    <a:pt x="952472" y="153212"/>
                  </a:lnTo>
                  <a:close/>
                </a:path>
              </a:pathLst>
            </a:custGeom>
            <a:solidFill>
              <a:srgbClr val="1C1C1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7708650" y="1313548"/>
            <a:ext cx="1728470" cy="834390"/>
            <a:chOff x="17708650" y="1313548"/>
            <a:chExt cx="1728470" cy="834390"/>
          </a:xfrm>
        </p:grpSpPr>
        <p:sp>
          <p:nvSpPr>
            <p:cNvPr id="30" name="object 30"/>
            <p:cNvSpPr/>
            <p:nvPr/>
          </p:nvSpPr>
          <p:spPr>
            <a:xfrm>
              <a:off x="17708650" y="1313548"/>
              <a:ext cx="1728470" cy="834390"/>
            </a:xfrm>
            <a:custGeom>
              <a:avLst/>
              <a:gdLst/>
              <a:ahLst/>
              <a:cxnLst/>
              <a:rect l="l" t="t" r="r" b="b"/>
              <a:pathLst>
                <a:path w="1728469" h="834389">
                  <a:moveTo>
                    <a:pt x="1568179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674233"/>
                  </a:lnTo>
                  <a:lnTo>
                    <a:pt x="8149" y="724760"/>
                  </a:lnTo>
                  <a:lnTo>
                    <a:pt x="30842" y="768642"/>
                  </a:lnTo>
                  <a:lnTo>
                    <a:pt x="65446" y="803246"/>
                  </a:lnTo>
                  <a:lnTo>
                    <a:pt x="109328" y="825939"/>
                  </a:lnTo>
                  <a:lnTo>
                    <a:pt x="159855" y="834089"/>
                  </a:lnTo>
                  <a:lnTo>
                    <a:pt x="1568179" y="834089"/>
                  </a:lnTo>
                  <a:lnTo>
                    <a:pt x="1618706" y="825939"/>
                  </a:lnTo>
                  <a:lnTo>
                    <a:pt x="1662588" y="803246"/>
                  </a:lnTo>
                  <a:lnTo>
                    <a:pt x="1697192" y="768642"/>
                  </a:lnTo>
                  <a:lnTo>
                    <a:pt x="1719885" y="724760"/>
                  </a:lnTo>
                  <a:lnTo>
                    <a:pt x="1728034" y="674234"/>
                  </a:lnTo>
                  <a:lnTo>
                    <a:pt x="1728034" y="159855"/>
                  </a:lnTo>
                  <a:lnTo>
                    <a:pt x="1719885" y="109328"/>
                  </a:lnTo>
                  <a:lnTo>
                    <a:pt x="1697192" y="65446"/>
                  </a:lnTo>
                  <a:lnTo>
                    <a:pt x="1662588" y="30842"/>
                  </a:lnTo>
                  <a:lnTo>
                    <a:pt x="1618706" y="8149"/>
                  </a:lnTo>
                  <a:lnTo>
                    <a:pt x="156817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036175" y="1627527"/>
              <a:ext cx="1069340" cy="248920"/>
            </a:xfrm>
            <a:custGeom>
              <a:avLst/>
              <a:gdLst/>
              <a:ahLst/>
              <a:cxnLst/>
              <a:rect l="l" t="t" r="r" b="b"/>
              <a:pathLst>
                <a:path w="1069340" h="248919">
                  <a:moveTo>
                    <a:pt x="40067" y="137336"/>
                  </a:moveTo>
                  <a:lnTo>
                    <a:pt x="0" y="137336"/>
                  </a:lnTo>
                  <a:lnTo>
                    <a:pt x="458" y="144560"/>
                  </a:lnTo>
                  <a:lnTo>
                    <a:pt x="19718" y="181309"/>
                  </a:lnTo>
                  <a:lnTo>
                    <a:pt x="54381" y="196744"/>
                  </a:lnTo>
                  <a:lnTo>
                    <a:pt x="54810" y="196744"/>
                  </a:lnTo>
                  <a:lnTo>
                    <a:pt x="65109" y="198114"/>
                  </a:lnTo>
                  <a:lnTo>
                    <a:pt x="65645" y="198114"/>
                  </a:lnTo>
                  <a:lnTo>
                    <a:pt x="76858" y="198571"/>
                  </a:lnTo>
                  <a:lnTo>
                    <a:pt x="88166" y="198114"/>
                  </a:lnTo>
                  <a:lnTo>
                    <a:pt x="125130" y="187247"/>
                  </a:lnTo>
                  <a:lnTo>
                    <a:pt x="147211" y="163906"/>
                  </a:lnTo>
                  <a:lnTo>
                    <a:pt x="68944" y="163906"/>
                  </a:lnTo>
                  <a:lnTo>
                    <a:pt x="61318" y="162620"/>
                  </a:lnTo>
                  <a:lnTo>
                    <a:pt x="40067" y="142040"/>
                  </a:lnTo>
                  <a:lnTo>
                    <a:pt x="40067" y="137336"/>
                  </a:lnTo>
                  <a:close/>
                </a:path>
                <a:path w="1069340" h="248919">
                  <a:moveTo>
                    <a:pt x="73834" y="4283"/>
                  </a:moveTo>
                  <a:lnTo>
                    <a:pt x="63135" y="4756"/>
                  </a:lnTo>
                  <a:lnTo>
                    <a:pt x="63627" y="4756"/>
                  </a:lnTo>
                  <a:lnTo>
                    <a:pt x="53671" y="6173"/>
                  </a:lnTo>
                  <a:lnTo>
                    <a:pt x="54065" y="6173"/>
                  </a:lnTo>
                  <a:lnTo>
                    <a:pt x="45957" y="8252"/>
                  </a:lnTo>
                  <a:lnTo>
                    <a:pt x="38051" y="11339"/>
                  </a:lnTo>
                  <a:lnTo>
                    <a:pt x="8126" y="45043"/>
                  </a:lnTo>
                  <a:lnTo>
                    <a:pt x="6047" y="61486"/>
                  </a:lnTo>
                  <a:lnTo>
                    <a:pt x="7071" y="73109"/>
                  </a:lnTo>
                  <a:lnTo>
                    <a:pt x="10031" y="83158"/>
                  </a:lnTo>
                  <a:lnTo>
                    <a:pt x="10142" y="83536"/>
                  </a:lnTo>
                  <a:lnTo>
                    <a:pt x="41579" y="112515"/>
                  </a:lnTo>
                  <a:lnTo>
                    <a:pt x="91389" y="120201"/>
                  </a:lnTo>
                  <a:lnTo>
                    <a:pt x="99537" y="122469"/>
                  </a:lnTo>
                  <a:lnTo>
                    <a:pt x="104577" y="125997"/>
                  </a:lnTo>
                  <a:lnTo>
                    <a:pt x="109617" y="129356"/>
                  </a:lnTo>
                  <a:lnTo>
                    <a:pt x="112137" y="133976"/>
                  </a:lnTo>
                  <a:lnTo>
                    <a:pt x="112137" y="144560"/>
                  </a:lnTo>
                  <a:lnTo>
                    <a:pt x="110905" y="148408"/>
                  </a:lnTo>
                  <a:lnTo>
                    <a:pt x="83878" y="163906"/>
                  </a:lnTo>
                  <a:lnTo>
                    <a:pt x="147211" y="163906"/>
                  </a:lnTo>
                  <a:lnTo>
                    <a:pt x="150125" y="156425"/>
                  </a:lnTo>
                  <a:lnTo>
                    <a:pt x="151796" y="148760"/>
                  </a:lnTo>
                  <a:lnTo>
                    <a:pt x="151873" y="148408"/>
                  </a:lnTo>
                  <a:lnTo>
                    <a:pt x="152456" y="139856"/>
                  </a:lnTo>
                  <a:lnTo>
                    <a:pt x="151905" y="131619"/>
                  </a:lnTo>
                  <a:lnTo>
                    <a:pt x="150251" y="124044"/>
                  </a:lnTo>
                  <a:lnTo>
                    <a:pt x="119697" y="91977"/>
                  </a:lnTo>
                  <a:lnTo>
                    <a:pt x="61654" y="81226"/>
                  </a:lnTo>
                  <a:lnTo>
                    <a:pt x="55606" y="78958"/>
                  </a:lnTo>
                  <a:lnTo>
                    <a:pt x="48214" y="71230"/>
                  </a:lnTo>
                  <a:lnTo>
                    <a:pt x="46366" y="66694"/>
                  </a:lnTo>
                  <a:lnTo>
                    <a:pt x="46366" y="57454"/>
                  </a:lnTo>
                  <a:lnTo>
                    <a:pt x="47374" y="53758"/>
                  </a:lnTo>
                  <a:lnTo>
                    <a:pt x="49390" y="50398"/>
                  </a:lnTo>
                  <a:lnTo>
                    <a:pt x="51406" y="46870"/>
                  </a:lnTo>
                  <a:lnTo>
                    <a:pt x="54430" y="44098"/>
                  </a:lnTo>
                  <a:lnTo>
                    <a:pt x="58462" y="42083"/>
                  </a:lnTo>
                  <a:lnTo>
                    <a:pt x="62662" y="40067"/>
                  </a:lnTo>
                  <a:lnTo>
                    <a:pt x="67786" y="39059"/>
                  </a:lnTo>
                  <a:lnTo>
                    <a:pt x="138101" y="39059"/>
                  </a:lnTo>
                  <a:lnTo>
                    <a:pt x="134816" y="32759"/>
                  </a:lnTo>
                  <a:lnTo>
                    <a:pt x="102797" y="8536"/>
                  </a:lnTo>
                  <a:lnTo>
                    <a:pt x="84276" y="4756"/>
                  </a:lnTo>
                  <a:lnTo>
                    <a:pt x="73834" y="4283"/>
                  </a:lnTo>
                  <a:close/>
                </a:path>
                <a:path w="1069340" h="248919">
                  <a:moveTo>
                    <a:pt x="138101" y="39059"/>
                  </a:moveTo>
                  <a:lnTo>
                    <a:pt x="80218" y="39059"/>
                  </a:lnTo>
                  <a:lnTo>
                    <a:pt x="85509" y="40235"/>
                  </a:lnTo>
                  <a:lnTo>
                    <a:pt x="89709" y="42586"/>
                  </a:lnTo>
                  <a:lnTo>
                    <a:pt x="92517" y="44098"/>
                  </a:lnTo>
                  <a:lnTo>
                    <a:pt x="94188" y="45043"/>
                  </a:lnTo>
                  <a:lnTo>
                    <a:pt x="97353" y="48046"/>
                  </a:lnTo>
                  <a:lnTo>
                    <a:pt x="99537" y="51910"/>
                  </a:lnTo>
                  <a:lnTo>
                    <a:pt x="101721" y="55606"/>
                  </a:lnTo>
                  <a:lnTo>
                    <a:pt x="102813" y="59722"/>
                  </a:lnTo>
                  <a:lnTo>
                    <a:pt x="102813" y="64258"/>
                  </a:lnTo>
                  <a:lnTo>
                    <a:pt x="143132" y="64258"/>
                  </a:lnTo>
                  <a:lnTo>
                    <a:pt x="142729" y="57454"/>
                  </a:lnTo>
                  <a:lnTo>
                    <a:pt x="142620" y="55606"/>
                  </a:lnTo>
                  <a:lnTo>
                    <a:pt x="141053" y="47311"/>
                  </a:lnTo>
                  <a:lnTo>
                    <a:pt x="138626" y="40235"/>
                  </a:lnTo>
                  <a:lnTo>
                    <a:pt x="138568" y="40067"/>
                  </a:lnTo>
                  <a:lnTo>
                    <a:pt x="138454" y="39736"/>
                  </a:lnTo>
                  <a:lnTo>
                    <a:pt x="138101" y="39059"/>
                  </a:lnTo>
                  <a:close/>
                </a:path>
                <a:path w="1069340" h="248919">
                  <a:moveTo>
                    <a:pt x="225532" y="55690"/>
                  </a:moveTo>
                  <a:lnTo>
                    <a:pt x="185213" y="55690"/>
                  </a:lnTo>
                  <a:lnTo>
                    <a:pt x="185213" y="193783"/>
                  </a:lnTo>
                  <a:lnTo>
                    <a:pt x="225532" y="193783"/>
                  </a:lnTo>
                  <a:lnTo>
                    <a:pt x="225532" y="55690"/>
                  </a:lnTo>
                  <a:close/>
                </a:path>
                <a:path w="1069340" h="248919">
                  <a:moveTo>
                    <a:pt x="185213" y="55690"/>
                  </a:moveTo>
                  <a:lnTo>
                    <a:pt x="166818" y="55690"/>
                  </a:lnTo>
                  <a:lnTo>
                    <a:pt x="166818" y="85425"/>
                  </a:lnTo>
                  <a:lnTo>
                    <a:pt x="185213" y="85425"/>
                  </a:lnTo>
                  <a:lnTo>
                    <a:pt x="185213" y="55690"/>
                  </a:lnTo>
                  <a:close/>
                </a:path>
                <a:path w="1069340" h="248919">
                  <a:moveTo>
                    <a:pt x="208397" y="0"/>
                  </a:moveTo>
                  <a:lnTo>
                    <a:pt x="193277" y="0"/>
                  </a:lnTo>
                  <a:lnTo>
                    <a:pt x="187649" y="2015"/>
                  </a:lnTo>
                  <a:lnTo>
                    <a:pt x="180425" y="9911"/>
                  </a:lnTo>
                  <a:lnTo>
                    <a:pt x="178661" y="14951"/>
                  </a:lnTo>
                  <a:lnTo>
                    <a:pt x="178661" y="27215"/>
                  </a:lnTo>
                  <a:lnTo>
                    <a:pt x="180425" y="32255"/>
                  </a:lnTo>
                  <a:lnTo>
                    <a:pt x="183953" y="36287"/>
                  </a:lnTo>
                  <a:lnTo>
                    <a:pt x="187649" y="40151"/>
                  </a:lnTo>
                  <a:lnTo>
                    <a:pt x="193277" y="42083"/>
                  </a:lnTo>
                  <a:lnTo>
                    <a:pt x="208397" y="42083"/>
                  </a:lnTo>
                  <a:lnTo>
                    <a:pt x="213940" y="40151"/>
                  </a:lnTo>
                  <a:lnTo>
                    <a:pt x="221164" y="32255"/>
                  </a:lnTo>
                  <a:lnTo>
                    <a:pt x="223012" y="27215"/>
                  </a:lnTo>
                  <a:lnTo>
                    <a:pt x="223012" y="14951"/>
                  </a:lnTo>
                  <a:lnTo>
                    <a:pt x="221164" y="9911"/>
                  </a:lnTo>
                  <a:lnTo>
                    <a:pt x="217468" y="6047"/>
                  </a:lnTo>
                  <a:lnTo>
                    <a:pt x="213940" y="2015"/>
                  </a:lnTo>
                  <a:lnTo>
                    <a:pt x="208397" y="0"/>
                  </a:lnTo>
                  <a:close/>
                </a:path>
                <a:path w="1069340" h="248919">
                  <a:moveTo>
                    <a:pt x="277187" y="211926"/>
                  </a:moveTo>
                  <a:lnTo>
                    <a:pt x="277187" y="245946"/>
                  </a:lnTo>
                  <a:lnTo>
                    <a:pt x="283802" y="246891"/>
                  </a:lnTo>
                  <a:lnTo>
                    <a:pt x="284077" y="246891"/>
                  </a:lnTo>
                  <a:lnTo>
                    <a:pt x="289535" y="247458"/>
                  </a:lnTo>
                  <a:lnTo>
                    <a:pt x="303646" y="248466"/>
                  </a:lnTo>
                  <a:lnTo>
                    <a:pt x="310534" y="248718"/>
                  </a:lnTo>
                  <a:lnTo>
                    <a:pt x="317254" y="248718"/>
                  </a:lnTo>
                  <a:lnTo>
                    <a:pt x="363873" y="241410"/>
                  </a:lnTo>
                  <a:lnTo>
                    <a:pt x="393254" y="214950"/>
                  </a:lnTo>
                  <a:lnTo>
                    <a:pt x="310366" y="214950"/>
                  </a:lnTo>
                  <a:lnTo>
                    <a:pt x="305759" y="214714"/>
                  </a:lnTo>
                  <a:lnTo>
                    <a:pt x="304887" y="214714"/>
                  </a:lnTo>
                  <a:lnTo>
                    <a:pt x="297268" y="214005"/>
                  </a:lnTo>
                  <a:lnTo>
                    <a:pt x="297473" y="214005"/>
                  </a:lnTo>
                  <a:lnTo>
                    <a:pt x="289535" y="213438"/>
                  </a:lnTo>
                  <a:lnTo>
                    <a:pt x="283623" y="212824"/>
                  </a:lnTo>
                  <a:lnTo>
                    <a:pt x="283471" y="212824"/>
                  </a:lnTo>
                  <a:lnTo>
                    <a:pt x="277187" y="211926"/>
                  </a:lnTo>
                  <a:close/>
                </a:path>
                <a:path w="1069340" h="248919">
                  <a:moveTo>
                    <a:pt x="400664" y="136328"/>
                  </a:moveTo>
                  <a:lnTo>
                    <a:pt x="369921" y="136328"/>
                  </a:lnTo>
                  <a:lnTo>
                    <a:pt x="369389" y="143636"/>
                  </a:lnTo>
                  <a:lnTo>
                    <a:pt x="369275" y="145195"/>
                  </a:lnTo>
                  <a:lnTo>
                    <a:pt x="367823" y="153464"/>
                  </a:lnTo>
                  <a:lnTo>
                    <a:pt x="365672" y="160772"/>
                  </a:lnTo>
                  <a:lnTo>
                    <a:pt x="365621" y="160945"/>
                  </a:lnTo>
                  <a:lnTo>
                    <a:pt x="362613" y="167828"/>
                  </a:lnTo>
                  <a:lnTo>
                    <a:pt x="362613" y="187987"/>
                  </a:lnTo>
                  <a:lnTo>
                    <a:pt x="361017" y="194539"/>
                  </a:lnTo>
                  <a:lnTo>
                    <a:pt x="357825" y="199579"/>
                  </a:lnTo>
                  <a:lnTo>
                    <a:pt x="354633" y="204787"/>
                  </a:lnTo>
                  <a:lnTo>
                    <a:pt x="316246" y="214950"/>
                  </a:lnTo>
                  <a:lnTo>
                    <a:pt x="393254" y="214950"/>
                  </a:lnTo>
                  <a:lnTo>
                    <a:pt x="400479" y="181351"/>
                  </a:lnTo>
                  <a:lnTo>
                    <a:pt x="400570" y="179419"/>
                  </a:lnTo>
                  <a:lnTo>
                    <a:pt x="400664" y="136328"/>
                  </a:lnTo>
                  <a:close/>
                </a:path>
                <a:path w="1069340" h="248919">
                  <a:moveTo>
                    <a:pt x="320679" y="194539"/>
                  </a:moveTo>
                  <a:lnTo>
                    <a:pt x="310475" y="194539"/>
                  </a:lnTo>
                  <a:lnTo>
                    <a:pt x="315994" y="194791"/>
                  </a:lnTo>
                  <a:lnTo>
                    <a:pt x="320679" y="194539"/>
                  </a:lnTo>
                  <a:close/>
                </a:path>
                <a:path w="1069340" h="248919">
                  <a:moveTo>
                    <a:pt x="318514" y="51658"/>
                  </a:moveTo>
                  <a:lnTo>
                    <a:pt x="308814" y="52115"/>
                  </a:lnTo>
                  <a:lnTo>
                    <a:pt x="310638" y="52115"/>
                  </a:lnTo>
                  <a:lnTo>
                    <a:pt x="304780" y="52981"/>
                  </a:lnTo>
                  <a:lnTo>
                    <a:pt x="267863" y="76180"/>
                  </a:lnTo>
                  <a:lnTo>
                    <a:pt x="254539" y="113271"/>
                  </a:lnTo>
                  <a:lnTo>
                    <a:pt x="254256" y="120453"/>
                  </a:lnTo>
                  <a:lnTo>
                    <a:pt x="254256" y="126248"/>
                  </a:lnTo>
                  <a:lnTo>
                    <a:pt x="254437" y="131120"/>
                  </a:lnTo>
                  <a:lnTo>
                    <a:pt x="254523" y="133430"/>
                  </a:lnTo>
                  <a:lnTo>
                    <a:pt x="255219" y="139436"/>
                  </a:lnTo>
                  <a:lnTo>
                    <a:pt x="255326" y="140360"/>
                  </a:lnTo>
                  <a:lnTo>
                    <a:pt x="256665" y="147038"/>
                  </a:lnTo>
                  <a:lnTo>
                    <a:pt x="276263" y="181351"/>
                  </a:lnTo>
                  <a:lnTo>
                    <a:pt x="309535" y="194539"/>
                  </a:lnTo>
                  <a:lnTo>
                    <a:pt x="322904" y="194539"/>
                  </a:lnTo>
                  <a:lnTo>
                    <a:pt x="359006" y="174001"/>
                  </a:lnTo>
                  <a:lnTo>
                    <a:pt x="362613" y="167828"/>
                  </a:lnTo>
                  <a:lnTo>
                    <a:pt x="362613" y="160772"/>
                  </a:lnTo>
                  <a:lnTo>
                    <a:pt x="322042" y="160772"/>
                  </a:lnTo>
                  <a:lnTo>
                    <a:pt x="316508" y="159428"/>
                  </a:lnTo>
                  <a:lnTo>
                    <a:pt x="316315" y="159428"/>
                  </a:lnTo>
                  <a:lnTo>
                    <a:pt x="310954" y="156488"/>
                  </a:lnTo>
                  <a:lnTo>
                    <a:pt x="294575" y="131120"/>
                  </a:lnTo>
                  <a:lnTo>
                    <a:pt x="294575" y="115497"/>
                  </a:lnTo>
                  <a:lnTo>
                    <a:pt x="322126" y="84921"/>
                  </a:lnTo>
                  <a:lnTo>
                    <a:pt x="368552" y="84921"/>
                  </a:lnTo>
                  <a:lnTo>
                    <a:pt x="366645" y="80386"/>
                  </a:lnTo>
                  <a:lnTo>
                    <a:pt x="334012" y="53485"/>
                  </a:lnTo>
                  <a:lnTo>
                    <a:pt x="326546" y="52115"/>
                  </a:lnTo>
                  <a:lnTo>
                    <a:pt x="318514" y="51658"/>
                  </a:lnTo>
                  <a:close/>
                </a:path>
                <a:path w="1069340" h="248919">
                  <a:moveTo>
                    <a:pt x="369921" y="136328"/>
                  </a:moveTo>
                  <a:lnTo>
                    <a:pt x="362613" y="152456"/>
                  </a:lnTo>
                  <a:lnTo>
                    <a:pt x="362613" y="167828"/>
                  </a:lnTo>
                  <a:lnTo>
                    <a:pt x="369694" y="139436"/>
                  </a:lnTo>
                  <a:lnTo>
                    <a:pt x="369805" y="137924"/>
                  </a:lnTo>
                  <a:lnTo>
                    <a:pt x="369921" y="136328"/>
                  </a:lnTo>
                  <a:close/>
                </a:path>
                <a:path w="1069340" h="248919">
                  <a:moveTo>
                    <a:pt x="368552" y="84921"/>
                  </a:moveTo>
                  <a:lnTo>
                    <a:pt x="334558" y="84921"/>
                  </a:lnTo>
                  <a:lnTo>
                    <a:pt x="339933" y="86265"/>
                  </a:lnTo>
                  <a:lnTo>
                    <a:pt x="344973" y="88953"/>
                  </a:lnTo>
                  <a:lnTo>
                    <a:pt x="350013" y="91473"/>
                  </a:lnTo>
                  <a:lnTo>
                    <a:pt x="354045" y="95253"/>
                  </a:lnTo>
                  <a:lnTo>
                    <a:pt x="357069" y="100293"/>
                  </a:lnTo>
                  <a:lnTo>
                    <a:pt x="360261" y="105165"/>
                  </a:lnTo>
                  <a:lnTo>
                    <a:pt x="361857" y="111213"/>
                  </a:lnTo>
                  <a:lnTo>
                    <a:pt x="361786" y="133430"/>
                  </a:lnTo>
                  <a:lnTo>
                    <a:pt x="360345" y="139436"/>
                  </a:lnTo>
                  <a:lnTo>
                    <a:pt x="357321" y="144644"/>
                  </a:lnTo>
                  <a:lnTo>
                    <a:pt x="354465" y="149852"/>
                  </a:lnTo>
                  <a:lnTo>
                    <a:pt x="350517" y="153884"/>
                  </a:lnTo>
                  <a:lnTo>
                    <a:pt x="345477" y="156740"/>
                  </a:lnTo>
                  <a:lnTo>
                    <a:pt x="340437" y="159428"/>
                  </a:lnTo>
                  <a:lnTo>
                    <a:pt x="334810" y="160772"/>
                  </a:lnTo>
                  <a:lnTo>
                    <a:pt x="362613" y="160772"/>
                  </a:lnTo>
                  <a:lnTo>
                    <a:pt x="362613" y="152456"/>
                  </a:lnTo>
                  <a:lnTo>
                    <a:pt x="369921" y="136328"/>
                  </a:lnTo>
                  <a:lnTo>
                    <a:pt x="400664" y="136328"/>
                  </a:lnTo>
                  <a:lnTo>
                    <a:pt x="400664" y="115917"/>
                  </a:lnTo>
                  <a:lnTo>
                    <a:pt x="368661" y="115917"/>
                  </a:lnTo>
                  <a:lnTo>
                    <a:pt x="368552" y="84921"/>
                  </a:lnTo>
                  <a:close/>
                </a:path>
                <a:path w="1069340" h="248919">
                  <a:moveTo>
                    <a:pt x="368661" y="85181"/>
                  </a:moveTo>
                  <a:lnTo>
                    <a:pt x="368661" y="115917"/>
                  </a:lnTo>
                  <a:lnTo>
                    <a:pt x="374205" y="114405"/>
                  </a:lnTo>
                  <a:lnTo>
                    <a:pt x="368661" y="85181"/>
                  </a:lnTo>
                  <a:close/>
                </a:path>
                <a:path w="1069340" h="248919">
                  <a:moveTo>
                    <a:pt x="400664" y="55769"/>
                  </a:moveTo>
                  <a:lnTo>
                    <a:pt x="368661" y="55769"/>
                  </a:lnTo>
                  <a:lnTo>
                    <a:pt x="368661" y="85181"/>
                  </a:lnTo>
                  <a:lnTo>
                    <a:pt x="369763" y="87804"/>
                  </a:lnTo>
                  <a:lnTo>
                    <a:pt x="372063" y="95946"/>
                  </a:lnTo>
                  <a:lnTo>
                    <a:pt x="373543" y="104813"/>
                  </a:lnTo>
                  <a:lnTo>
                    <a:pt x="374126" y="113271"/>
                  </a:lnTo>
                  <a:lnTo>
                    <a:pt x="374205" y="114405"/>
                  </a:lnTo>
                  <a:lnTo>
                    <a:pt x="368661" y="115917"/>
                  </a:lnTo>
                  <a:lnTo>
                    <a:pt x="400664" y="115917"/>
                  </a:lnTo>
                  <a:lnTo>
                    <a:pt x="400664" y="55769"/>
                  </a:lnTo>
                  <a:close/>
                </a:path>
                <a:path w="1069340" h="248919">
                  <a:moveTo>
                    <a:pt x="467580" y="55690"/>
                  </a:moveTo>
                  <a:lnTo>
                    <a:pt x="435577" y="55690"/>
                  </a:lnTo>
                  <a:lnTo>
                    <a:pt x="435577" y="193783"/>
                  </a:lnTo>
                  <a:lnTo>
                    <a:pt x="475896" y="193783"/>
                  </a:lnTo>
                  <a:lnTo>
                    <a:pt x="475896" y="114909"/>
                  </a:lnTo>
                  <a:lnTo>
                    <a:pt x="465312" y="114909"/>
                  </a:lnTo>
                  <a:lnTo>
                    <a:pt x="465614" y="105669"/>
                  </a:lnTo>
                  <a:lnTo>
                    <a:pt x="465643" y="104766"/>
                  </a:lnTo>
                  <a:lnTo>
                    <a:pt x="466635" y="95505"/>
                  </a:lnTo>
                  <a:lnTo>
                    <a:pt x="467580" y="90717"/>
                  </a:lnTo>
                  <a:lnTo>
                    <a:pt x="467580" y="55690"/>
                  </a:lnTo>
                  <a:close/>
                </a:path>
                <a:path w="1069340" h="248919">
                  <a:moveTo>
                    <a:pt x="562475" y="87441"/>
                  </a:moveTo>
                  <a:lnTo>
                    <a:pt x="508487" y="87441"/>
                  </a:lnTo>
                  <a:lnTo>
                    <a:pt x="514577" y="89877"/>
                  </a:lnTo>
                  <a:lnTo>
                    <a:pt x="514445" y="89877"/>
                  </a:lnTo>
                  <a:lnTo>
                    <a:pt x="523103" y="99201"/>
                  </a:lnTo>
                  <a:lnTo>
                    <a:pt x="525287" y="105249"/>
                  </a:lnTo>
                  <a:lnTo>
                    <a:pt x="525287" y="193783"/>
                  </a:lnTo>
                  <a:lnTo>
                    <a:pt x="565606" y="193783"/>
                  </a:lnTo>
                  <a:lnTo>
                    <a:pt x="565606" y="114909"/>
                  </a:lnTo>
                  <a:lnTo>
                    <a:pt x="564803" y="99931"/>
                  </a:lnTo>
                  <a:lnTo>
                    <a:pt x="562475" y="87441"/>
                  </a:lnTo>
                  <a:close/>
                </a:path>
                <a:path w="1069340" h="248919">
                  <a:moveTo>
                    <a:pt x="467580" y="90717"/>
                  </a:moveTo>
                  <a:lnTo>
                    <a:pt x="466635" y="95505"/>
                  </a:lnTo>
                  <a:lnTo>
                    <a:pt x="465643" y="104766"/>
                  </a:lnTo>
                  <a:lnTo>
                    <a:pt x="465312" y="114909"/>
                  </a:lnTo>
                  <a:lnTo>
                    <a:pt x="467580" y="114909"/>
                  </a:lnTo>
                  <a:lnTo>
                    <a:pt x="467580" y="90717"/>
                  </a:lnTo>
                  <a:close/>
                </a:path>
                <a:path w="1069340" h="248919">
                  <a:moveTo>
                    <a:pt x="515963" y="51406"/>
                  </a:moveTo>
                  <a:lnTo>
                    <a:pt x="514199" y="51406"/>
                  </a:lnTo>
                  <a:lnTo>
                    <a:pt x="506561" y="51847"/>
                  </a:lnTo>
                  <a:lnTo>
                    <a:pt x="473723" y="73015"/>
                  </a:lnTo>
                  <a:lnTo>
                    <a:pt x="467580" y="90717"/>
                  </a:lnTo>
                  <a:lnTo>
                    <a:pt x="467580" y="114909"/>
                  </a:lnTo>
                  <a:lnTo>
                    <a:pt x="475896" y="114909"/>
                  </a:lnTo>
                  <a:lnTo>
                    <a:pt x="475896" y="105669"/>
                  </a:lnTo>
                  <a:lnTo>
                    <a:pt x="478164" y="99453"/>
                  </a:lnTo>
                  <a:lnTo>
                    <a:pt x="487404" y="89877"/>
                  </a:lnTo>
                  <a:lnTo>
                    <a:pt x="493536" y="87441"/>
                  </a:lnTo>
                  <a:lnTo>
                    <a:pt x="562475" y="87441"/>
                  </a:lnTo>
                  <a:lnTo>
                    <a:pt x="562416" y="87126"/>
                  </a:lnTo>
                  <a:lnTo>
                    <a:pt x="537257" y="55375"/>
                  </a:lnTo>
                  <a:lnTo>
                    <a:pt x="527334" y="52399"/>
                  </a:lnTo>
                  <a:lnTo>
                    <a:pt x="515963" y="51406"/>
                  </a:lnTo>
                  <a:close/>
                </a:path>
                <a:path w="1069340" h="248919">
                  <a:moveTo>
                    <a:pt x="720155" y="50902"/>
                  </a:moveTo>
                  <a:lnTo>
                    <a:pt x="681852" y="59738"/>
                  </a:lnTo>
                  <a:lnTo>
                    <a:pt x="652274" y="88654"/>
                  </a:lnTo>
                  <a:lnTo>
                    <a:pt x="644305" y="122217"/>
                  </a:lnTo>
                  <a:lnTo>
                    <a:pt x="644305" y="128012"/>
                  </a:lnTo>
                  <a:lnTo>
                    <a:pt x="655519" y="166883"/>
                  </a:lnTo>
                  <a:lnTo>
                    <a:pt x="687900" y="193027"/>
                  </a:lnTo>
                  <a:lnTo>
                    <a:pt x="720155" y="198571"/>
                  </a:lnTo>
                  <a:lnTo>
                    <a:pt x="729085" y="198224"/>
                  </a:lnTo>
                  <a:lnTo>
                    <a:pt x="765640" y="186223"/>
                  </a:lnTo>
                  <a:lnTo>
                    <a:pt x="786359" y="164552"/>
                  </a:lnTo>
                  <a:lnTo>
                    <a:pt x="712595" y="164552"/>
                  </a:lnTo>
                  <a:lnTo>
                    <a:pt x="706127" y="162872"/>
                  </a:lnTo>
                  <a:lnTo>
                    <a:pt x="695376" y="156152"/>
                  </a:lnTo>
                  <a:lnTo>
                    <a:pt x="691344" y="151448"/>
                  </a:lnTo>
                  <a:lnTo>
                    <a:pt x="685968" y="139352"/>
                  </a:lnTo>
                  <a:lnTo>
                    <a:pt x="684624" y="132632"/>
                  </a:lnTo>
                  <a:lnTo>
                    <a:pt x="684624" y="117345"/>
                  </a:lnTo>
                  <a:lnTo>
                    <a:pt x="712763" y="84921"/>
                  </a:lnTo>
                  <a:lnTo>
                    <a:pt x="785838" y="84921"/>
                  </a:lnTo>
                  <a:lnTo>
                    <a:pt x="784539" y="82717"/>
                  </a:lnTo>
                  <a:lnTo>
                    <a:pt x="751906" y="56698"/>
                  </a:lnTo>
                  <a:lnTo>
                    <a:pt x="728849" y="51265"/>
                  </a:lnTo>
                  <a:lnTo>
                    <a:pt x="720155" y="50902"/>
                  </a:lnTo>
                  <a:close/>
                </a:path>
                <a:path w="1069340" h="248919">
                  <a:moveTo>
                    <a:pt x="785838" y="84921"/>
                  </a:moveTo>
                  <a:lnTo>
                    <a:pt x="727715" y="84921"/>
                  </a:lnTo>
                  <a:lnTo>
                    <a:pt x="734099" y="86685"/>
                  </a:lnTo>
                  <a:lnTo>
                    <a:pt x="739307" y="90213"/>
                  </a:lnTo>
                  <a:lnTo>
                    <a:pt x="744682" y="93741"/>
                  </a:lnTo>
                  <a:lnTo>
                    <a:pt x="748798" y="98529"/>
                  </a:lnTo>
                  <a:lnTo>
                    <a:pt x="751654" y="104577"/>
                  </a:lnTo>
                  <a:lnTo>
                    <a:pt x="754510" y="110457"/>
                  </a:lnTo>
                  <a:lnTo>
                    <a:pt x="755938" y="117345"/>
                  </a:lnTo>
                  <a:lnTo>
                    <a:pt x="755938" y="132632"/>
                  </a:lnTo>
                  <a:lnTo>
                    <a:pt x="754510" y="139352"/>
                  </a:lnTo>
                  <a:lnTo>
                    <a:pt x="751654" y="145400"/>
                  </a:lnTo>
                  <a:lnTo>
                    <a:pt x="748966" y="151448"/>
                  </a:lnTo>
                  <a:lnTo>
                    <a:pt x="745018" y="156152"/>
                  </a:lnTo>
                  <a:lnTo>
                    <a:pt x="734603" y="162872"/>
                  </a:lnTo>
                  <a:lnTo>
                    <a:pt x="728051" y="164552"/>
                  </a:lnTo>
                  <a:lnTo>
                    <a:pt x="786359" y="164552"/>
                  </a:lnTo>
                  <a:lnTo>
                    <a:pt x="796257" y="128012"/>
                  </a:lnTo>
                  <a:lnTo>
                    <a:pt x="796257" y="122217"/>
                  </a:lnTo>
                  <a:lnTo>
                    <a:pt x="796030" y="117345"/>
                  </a:lnTo>
                  <a:lnTo>
                    <a:pt x="795926" y="115129"/>
                  </a:lnTo>
                  <a:lnTo>
                    <a:pt x="794934" y="108231"/>
                  </a:lnTo>
                  <a:lnTo>
                    <a:pt x="793281" y="101522"/>
                  </a:lnTo>
                  <a:lnTo>
                    <a:pt x="790965" y="95001"/>
                  </a:lnTo>
                  <a:lnTo>
                    <a:pt x="788036" y="88654"/>
                  </a:lnTo>
                  <a:lnTo>
                    <a:pt x="785838" y="84921"/>
                  </a:lnTo>
                  <a:close/>
                </a:path>
                <a:path w="1069340" h="248919">
                  <a:moveTo>
                    <a:pt x="861691" y="55690"/>
                  </a:moveTo>
                  <a:lnTo>
                    <a:pt x="821372" y="55690"/>
                  </a:lnTo>
                  <a:lnTo>
                    <a:pt x="821372" y="135824"/>
                  </a:lnTo>
                  <a:lnTo>
                    <a:pt x="828601" y="173907"/>
                  </a:lnTo>
                  <a:lnTo>
                    <a:pt x="859738" y="197106"/>
                  </a:lnTo>
                  <a:lnTo>
                    <a:pt x="871015" y="198067"/>
                  </a:lnTo>
                  <a:lnTo>
                    <a:pt x="872779" y="198067"/>
                  </a:lnTo>
                  <a:lnTo>
                    <a:pt x="908247" y="182695"/>
                  </a:lnTo>
                  <a:lnTo>
                    <a:pt x="917513" y="162032"/>
                  </a:lnTo>
                  <a:lnTo>
                    <a:pt x="877819" y="162032"/>
                  </a:lnTo>
                  <a:lnTo>
                    <a:pt x="872191" y="159848"/>
                  </a:lnTo>
                  <a:lnTo>
                    <a:pt x="863791" y="151112"/>
                  </a:lnTo>
                  <a:lnTo>
                    <a:pt x="861691" y="145232"/>
                  </a:lnTo>
                  <a:lnTo>
                    <a:pt x="861691" y="55690"/>
                  </a:lnTo>
                  <a:close/>
                </a:path>
                <a:path w="1069340" h="248919">
                  <a:moveTo>
                    <a:pt x="949637" y="135572"/>
                  </a:moveTo>
                  <a:lnTo>
                    <a:pt x="920406" y="135572"/>
                  </a:lnTo>
                  <a:lnTo>
                    <a:pt x="920095" y="144560"/>
                  </a:lnTo>
                  <a:lnTo>
                    <a:pt x="920059" y="145605"/>
                  </a:lnTo>
                  <a:lnTo>
                    <a:pt x="919020" y="154787"/>
                  </a:lnTo>
                  <a:lnTo>
                    <a:pt x="917634" y="161452"/>
                  </a:lnTo>
                  <a:lnTo>
                    <a:pt x="917634" y="193783"/>
                  </a:lnTo>
                  <a:lnTo>
                    <a:pt x="949637" y="193783"/>
                  </a:lnTo>
                  <a:lnTo>
                    <a:pt x="949637" y="135572"/>
                  </a:lnTo>
                  <a:close/>
                </a:path>
                <a:path w="1069340" h="248919">
                  <a:moveTo>
                    <a:pt x="949637" y="55690"/>
                  </a:moveTo>
                  <a:lnTo>
                    <a:pt x="909318" y="55690"/>
                  </a:lnTo>
                  <a:lnTo>
                    <a:pt x="909318" y="144560"/>
                  </a:lnTo>
                  <a:lnTo>
                    <a:pt x="907131" y="150471"/>
                  </a:lnTo>
                  <a:lnTo>
                    <a:pt x="907050" y="150692"/>
                  </a:lnTo>
                  <a:lnTo>
                    <a:pt x="897894" y="159848"/>
                  </a:lnTo>
                  <a:lnTo>
                    <a:pt x="897760" y="159848"/>
                  </a:lnTo>
                  <a:lnTo>
                    <a:pt x="892098" y="162032"/>
                  </a:lnTo>
                  <a:lnTo>
                    <a:pt x="917513" y="162032"/>
                  </a:lnTo>
                  <a:lnTo>
                    <a:pt x="917634" y="135572"/>
                  </a:lnTo>
                  <a:lnTo>
                    <a:pt x="949637" y="135572"/>
                  </a:lnTo>
                  <a:lnTo>
                    <a:pt x="949637" y="55690"/>
                  </a:lnTo>
                  <a:close/>
                </a:path>
                <a:path w="1069340" h="248919">
                  <a:moveTo>
                    <a:pt x="920406" y="135572"/>
                  </a:moveTo>
                  <a:lnTo>
                    <a:pt x="917634" y="135572"/>
                  </a:lnTo>
                  <a:lnTo>
                    <a:pt x="917634" y="161452"/>
                  </a:lnTo>
                  <a:lnTo>
                    <a:pt x="919020" y="154787"/>
                  </a:lnTo>
                  <a:lnTo>
                    <a:pt x="920059" y="145605"/>
                  </a:lnTo>
                  <a:lnTo>
                    <a:pt x="920397" y="135824"/>
                  </a:lnTo>
                  <a:lnTo>
                    <a:pt x="920406" y="135572"/>
                  </a:lnTo>
                  <a:close/>
                </a:path>
                <a:path w="1069340" h="248919">
                  <a:moveTo>
                    <a:pt x="1028645" y="18395"/>
                  </a:moveTo>
                  <a:lnTo>
                    <a:pt x="991098" y="18395"/>
                  </a:lnTo>
                  <a:lnTo>
                    <a:pt x="991098" y="139856"/>
                  </a:lnTo>
                  <a:lnTo>
                    <a:pt x="991392" y="147920"/>
                  </a:lnTo>
                  <a:lnTo>
                    <a:pt x="991460" y="149778"/>
                  </a:lnTo>
                  <a:lnTo>
                    <a:pt x="1009793" y="187436"/>
                  </a:lnTo>
                  <a:lnTo>
                    <a:pt x="1049560" y="195547"/>
                  </a:lnTo>
                  <a:lnTo>
                    <a:pt x="1068964" y="195547"/>
                  </a:lnTo>
                  <a:lnTo>
                    <a:pt x="1068964" y="161528"/>
                  </a:lnTo>
                  <a:lnTo>
                    <a:pt x="1042169" y="161528"/>
                  </a:lnTo>
                  <a:lnTo>
                    <a:pt x="1037213" y="159848"/>
                  </a:lnTo>
                  <a:lnTo>
                    <a:pt x="1033685" y="156488"/>
                  </a:lnTo>
                  <a:lnTo>
                    <a:pt x="1030325" y="152960"/>
                  </a:lnTo>
                  <a:lnTo>
                    <a:pt x="1028645" y="147920"/>
                  </a:lnTo>
                  <a:lnTo>
                    <a:pt x="1028645" y="18395"/>
                  </a:lnTo>
                  <a:close/>
                </a:path>
                <a:path w="1069340" h="248919">
                  <a:moveTo>
                    <a:pt x="991098" y="55690"/>
                  </a:moveTo>
                  <a:lnTo>
                    <a:pt x="970182" y="55690"/>
                  </a:lnTo>
                  <a:lnTo>
                    <a:pt x="970182" y="85173"/>
                  </a:lnTo>
                  <a:lnTo>
                    <a:pt x="991098" y="85173"/>
                  </a:lnTo>
                  <a:lnTo>
                    <a:pt x="991098" y="55690"/>
                  </a:lnTo>
                  <a:close/>
                </a:path>
                <a:path w="1069340" h="248919">
                  <a:moveTo>
                    <a:pt x="1068964" y="55690"/>
                  </a:moveTo>
                  <a:lnTo>
                    <a:pt x="1028645" y="55690"/>
                  </a:lnTo>
                  <a:lnTo>
                    <a:pt x="1028645" y="85173"/>
                  </a:lnTo>
                  <a:lnTo>
                    <a:pt x="1068964" y="85173"/>
                  </a:lnTo>
                  <a:lnTo>
                    <a:pt x="1068964" y="55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15364" y="3378523"/>
            <a:ext cx="799276" cy="79927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243422" y="3448879"/>
            <a:ext cx="3033395" cy="227965"/>
          </a:xfrm>
          <a:custGeom>
            <a:avLst/>
            <a:gdLst/>
            <a:ahLst/>
            <a:cxnLst/>
            <a:rect l="l" t="t" r="r" b="b"/>
            <a:pathLst>
              <a:path w="3033395" h="227964">
                <a:moveTo>
                  <a:pt x="30541" y="1209"/>
                </a:moveTo>
                <a:lnTo>
                  <a:pt x="0" y="1209"/>
                </a:lnTo>
                <a:lnTo>
                  <a:pt x="59571" y="221956"/>
                </a:lnTo>
                <a:lnTo>
                  <a:pt x="110070" y="221956"/>
                </a:lnTo>
                <a:lnTo>
                  <a:pt x="116093" y="195345"/>
                </a:lnTo>
                <a:lnTo>
                  <a:pt x="80436" y="195345"/>
                </a:lnTo>
                <a:lnTo>
                  <a:pt x="30541" y="1209"/>
                </a:lnTo>
                <a:close/>
              </a:path>
              <a:path w="3033395" h="227964">
                <a:moveTo>
                  <a:pt x="177829" y="49592"/>
                </a:moveTo>
                <a:lnTo>
                  <a:pt x="149079" y="49592"/>
                </a:lnTo>
                <a:lnTo>
                  <a:pt x="192321" y="221956"/>
                </a:lnTo>
                <a:lnTo>
                  <a:pt x="243123" y="221956"/>
                </a:lnTo>
                <a:lnTo>
                  <a:pt x="249648" y="195345"/>
                </a:lnTo>
                <a:lnTo>
                  <a:pt x="213791" y="195345"/>
                </a:lnTo>
                <a:lnTo>
                  <a:pt x="177829" y="49592"/>
                </a:lnTo>
                <a:close/>
              </a:path>
              <a:path w="3033395" h="227964">
                <a:moveTo>
                  <a:pt x="168130" y="10281"/>
                </a:moveTo>
                <a:lnTo>
                  <a:pt x="130331" y="10281"/>
                </a:lnTo>
                <a:lnTo>
                  <a:pt x="89810" y="195345"/>
                </a:lnTo>
                <a:lnTo>
                  <a:pt x="116093" y="195345"/>
                </a:lnTo>
                <a:lnTo>
                  <a:pt x="149079" y="49592"/>
                </a:lnTo>
                <a:lnTo>
                  <a:pt x="177829" y="49592"/>
                </a:lnTo>
                <a:lnTo>
                  <a:pt x="168130" y="10281"/>
                </a:lnTo>
                <a:close/>
              </a:path>
              <a:path w="3033395" h="227964">
                <a:moveTo>
                  <a:pt x="297252" y="1209"/>
                </a:moveTo>
                <a:lnTo>
                  <a:pt x="267617" y="1209"/>
                </a:lnTo>
                <a:lnTo>
                  <a:pt x="223165" y="195345"/>
                </a:lnTo>
                <a:lnTo>
                  <a:pt x="249648" y="195345"/>
                </a:lnTo>
                <a:lnTo>
                  <a:pt x="297252" y="1209"/>
                </a:lnTo>
                <a:close/>
              </a:path>
              <a:path w="3033395" h="227964">
                <a:moveTo>
                  <a:pt x="393580" y="55035"/>
                </a:moveTo>
                <a:lnTo>
                  <a:pt x="358413" y="62207"/>
                </a:lnTo>
                <a:lnTo>
                  <a:pt x="333820" y="81116"/>
                </a:lnTo>
                <a:lnTo>
                  <a:pt x="319376" y="107850"/>
                </a:lnTo>
                <a:lnTo>
                  <a:pt x="314656" y="138495"/>
                </a:lnTo>
                <a:lnTo>
                  <a:pt x="314656" y="143938"/>
                </a:lnTo>
                <a:lnTo>
                  <a:pt x="319227" y="173875"/>
                </a:lnTo>
                <a:lnTo>
                  <a:pt x="319277" y="174201"/>
                </a:lnTo>
                <a:lnTo>
                  <a:pt x="333706" y="200977"/>
                </a:lnTo>
                <a:lnTo>
                  <a:pt x="358796" y="220099"/>
                </a:lnTo>
                <a:lnTo>
                  <a:pt x="395395" y="227399"/>
                </a:lnTo>
                <a:lnTo>
                  <a:pt x="421830" y="223756"/>
                </a:lnTo>
                <a:lnTo>
                  <a:pt x="443362" y="213224"/>
                </a:lnTo>
                <a:lnTo>
                  <a:pt x="453831" y="201998"/>
                </a:lnTo>
                <a:lnTo>
                  <a:pt x="395395" y="201998"/>
                </a:lnTo>
                <a:lnTo>
                  <a:pt x="372710" y="197816"/>
                </a:lnTo>
                <a:lnTo>
                  <a:pt x="356575" y="186236"/>
                </a:lnTo>
                <a:lnTo>
                  <a:pt x="346620" y="168702"/>
                </a:lnTo>
                <a:lnTo>
                  <a:pt x="342476" y="146660"/>
                </a:lnTo>
                <a:lnTo>
                  <a:pt x="470690" y="146660"/>
                </a:lnTo>
                <a:lnTo>
                  <a:pt x="470690" y="133657"/>
                </a:lnTo>
                <a:lnTo>
                  <a:pt x="469284" y="124888"/>
                </a:lnTo>
                <a:lnTo>
                  <a:pt x="343685" y="124888"/>
                </a:lnTo>
                <a:lnTo>
                  <a:pt x="349313" y="106716"/>
                </a:lnTo>
                <a:lnTo>
                  <a:pt x="359448" y="92683"/>
                </a:lnTo>
                <a:lnTo>
                  <a:pt x="374175" y="83639"/>
                </a:lnTo>
                <a:lnTo>
                  <a:pt x="393580" y="80436"/>
                </a:lnTo>
                <a:lnTo>
                  <a:pt x="452417" y="80436"/>
                </a:lnTo>
                <a:lnTo>
                  <a:pt x="451753" y="79264"/>
                </a:lnTo>
                <a:lnTo>
                  <a:pt x="427699" y="61664"/>
                </a:lnTo>
                <a:lnTo>
                  <a:pt x="393580" y="55035"/>
                </a:lnTo>
                <a:close/>
              </a:path>
              <a:path w="3033395" h="227964">
                <a:moveTo>
                  <a:pt x="467969" y="173875"/>
                </a:moveTo>
                <a:lnTo>
                  <a:pt x="440754" y="173875"/>
                </a:lnTo>
                <a:lnTo>
                  <a:pt x="435835" y="184648"/>
                </a:lnTo>
                <a:lnTo>
                  <a:pt x="426352" y="193606"/>
                </a:lnTo>
                <a:lnTo>
                  <a:pt x="412730" y="199730"/>
                </a:lnTo>
                <a:lnTo>
                  <a:pt x="395395" y="201998"/>
                </a:lnTo>
                <a:lnTo>
                  <a:pt x="453831" y="201998"/>
                </a:lnTo>
                <a:lnTo>
                  <a:pt x="459053" y="196399"/>
                </a:lnTo>
                <a:lnTo>
                  <a:pt x="467969" y="173875"/>
                </a:lnTo>
                <a:close/>
              </a:path>
              <a:path w="3033395" h="227964">
                <a:moveTo>
                  <a:pt x="452417" y="80436"/>
                </a:moveTo>
                <a:lnTo>
                  <a:pt x="393580" y="80436"/>
                </a:lnTo>
                <a:lnTo>
                  <a:pt x="412924" y="83512"/>
                </a:lnTo>
                <a:lnTo>
                  <a:pt x="427448" y="92343"/>
                </a:lnTo>
                <a:lnTo>
                  <a:pt x="437210" y="106333"/>
                </a:lnTo>
                <a:lnTo>
                  <a:pt x="442265" y="124888"/>
                </a:lnTo>
                <a:lnTo>
                  <a:pt x="469284" y="124888"/>
                </a:lnTo>
                <a:lnTo>
                  <a:pt x="465999" y="104405"/>
                </a:lnTo>
                <a:lnTo>
                  <a:pt x="452417" y="80436"/>
                </a:lnTo>
                <a:close/>
              </a:path>
              <a:path w="3033395" h="227964">
                <a:moveTo>
                  <a:pt x="542752" y="1209"/>
                </a:moveTo>
                <a:lnTo>
                  <a:pt x="491345" y="1209"/>
                </a:lnTo>
                <a:lnTo>
                  <a:pt x="491345" y="24191"/>
                </a:lnTo>
                <a:lnTo>
                  <a:pt x="513722" y="24191"/>
                </a:lnTo>
                <a:lnTo>
                  <a:pt x="513722" y="221956"/>
                </a:lnTo>
                <a:lnTo>
                  <a:pt x="542752" y="221956"/>
                </a:lnTo>
                <a:lnTo>
                  <a:pt x="542752" y="1209"/>
                </a:lnTo>
                <a:close/>
              </a:path>
              <a:path w="3033395" h="227964">
                <a:moveTo>
                  <a:pt x="667076" y="55035"/>
                </a:moveTo>
                <a:lnTo>
                  <a:pt x="631625" y="62335"/>
                </a:lnTo>
                <a:lnTo>
                  <a:pt x="606408" y="81457"/>
                </a:lnTo>
                <a:lnTo>
                  <a:pt x="591340" y="108232"/>
                </a:lnTo>
                <a:lnTo>
                  <a:pt x="586337" y="138495"/>
                </a:lnTo>
                <a:lnTo>
                  <a:pt x="586337" y="143938"/>
                </a:lnTo>
                <a:lnTo>
                  <a:pt x="591265" y="173819"/>
                </a:lnTo>
                <a:lnTo>
                  <a:pt x="606257" y="200637"/>
                </a:lnTo>
                <a:lnTo>
                  <a:pt x="631625" y="219971"/>
                </a:lnTo>
                <a:lnTo>
                  <a:pt x="667680" y="227399"/>
                </a:lnTo>
                <a:lnTo>
                  <a:pt x="696275" y="223024"/>
                </a:lnTo>
                <a:lnTo>
                  <a:pt x="719541" y="210540"/>
                </a:lnTo>
                <a:lnTo>
                  <a:pt x="727001" y="201393"/>
                </a:lnTo>
                <a:lnTo>
                  <a:pt x="667680" y="201393"/>
                </a:lnTo>
                <a:lnTo>
                  <a:pt x="644580" y="196711"/>
                </a:lnTo>
                <a:lnTo>
                  <a:pt x="628256" y="183892"/>
                </a:lnTo>
                <a:lnTo>
                  <a:pt x="618565" y="164780"/>
                </a:lnTo>
                <a:lnTo>
                  <a:pt x="615366" y="141217"/>
                </a:lnTo>
                <a:lnTo>
                  <a:pt x="618556" y="117271"/>
                </a:lnTo>
                <a:lnTo>
                  <a:pt x="628180" y="98202"/>
                </a:lnTo>
                <a:lnTo>
                  <a:pt x="644325" y="85596"/>
                </a:lnTo>
                <a:lnTo>
                  <a:pt x="667076" y="81041"/>
                </a:lnTo>
                <a:lnTo>
                  <a:pt x="725568" y="81041"/>
                </a:lnTo>
                <a:lnTo>
                  <a:pt x="717991" y="71667"/>
                </a:lnTo>
                <a:lnTo>
                  <a:pt x="695269" y="59354"/>
                </a:lnTo>
                <a:lnTo>
                  <a:pt x="667076" y="55035"/>
                </a:lnTo>
                <a:close/>
              </a:path>
              <a:path w="3033395" h="227964">
                <a:moveTo>
                  <a:pt x="742371" y="165106"/>
                </a:moveTo>
                <a:lnTo>
                  <a:pt x="714551" y="165106"/>
                </a:lnTo>
                <a:lnTo>
                  <a:pt x="709992" y="179451"/>
                </a:lnTo>
                <a:lnTo>
                  <a:pt x="700301" y="190961"/>
                </a:lnTo>
                <a:lnTo>
                  <a:pt x="686018" y="198615"/>
                </a:lnTo>
                <a:lnTo>
                  <a:pt x="667680" y="201393"/>
                </a:lnTo>
                <a:lnTo>
                  <a:pt x="727001" y="201393"/>
                </a:lnTo>
                <a:lnTo>
                  <a:pt x="735510" y="190961"/>
                </a:lnTo>
                <a:lnTo>
                  <a:pt x="737405" y="183892"/>
                </a:lnTo>
                <a:lnTo>
                  <a:pt x="742371" y="165106"/>
                </a:lnTo>
                <a:close/>
              </a:path>
              <a:path w="3033395" h="227964">
                <a:moveTo>
                  <a:pt x="725568" y="81041"/>
                </a:moveTo>
                <a:lnTo>
                  <a:pt x="667076" y="81041"/>
                </a:lnTo>
                <a:lnTo>
                  <a:pt x="685011" y="83720"/>
                </a:lnTo>
                <a:lnTo>
                  <a:pt x="698751" y="91133"/>
                </a:lnTo>
                <a:lnTo>
                  <a:pt x="708069" y="102345"/>
                </a:lnTo>
                <a:lnTo>
                  <a:pt x="712737" y="116421"/>
                </a:lnTo>
                <a:lnTo>
                  <a:pt x="740557" y="116421"/>
                </a:lnTo>
                <a:lnTo>
                  <a:pt x="733659" y="91133"/>
                </a:lnTo>
                <a:lnTo>
                  <a:pt x="729249" y="85596"/>
                </a:lnTo>
                <a:lnTo>
                  <a:pt x="725568" y="81041"/>
                </a:lnTo>
                <a:close/>
              </a:path>
              <a:path w="3033395" h="227964">
                <a:moveTo>
                  <a:pt x="856206" y="55035"/>
                </a:moveTo>
                <a:lnTo>
                  <a:pt x="819602" y="62250"/>
                </a:lnTo>
                <a:lnTo>
                  <a:pt x="792439" y="81230"/>
                </a:lnTo>
                <a:lnTo>
                  <a:pt x="775538" y="107977"/>
                </a:lnTo>
                <a:lnTo>
                  <a:pt x="769721" y="138495"/>
                </a:lnTo>
                <a:lnTo>
                  <a:pt x="769721" y="143938"/>
                </a:lnTo>
                <a:lnTo>
                  <a:pt x="775325" y="174201"/>
                </a:lnTo>
                <a:lnTo>
                  <a:pt x="791872" y="200977"/>
                </a:lnTo>
                <a:lnTo>
                  <a:pt x="818964" y="220099"/>
                </a:lnTo>
                <a:lnTo>
                  <a:pt x="856206" y="227399"/>
                </a:lnTo>
                <a:lnTo>
                  <a:pt x="893447" y="220099"/>
                </a:lnTo>
                <a:lnTo>
                  <a:pt x="919951" y="201393"/>
                </a:lnTo>
                <a:lnTo>
                  <a:pt x="856206" y="201393"/>
                </a:lnTo>
                <a:lnTo>
                  <a:pt x="831920" y="196753"/>
                </a:lnTo>
                <a:lnTo>
                  <a:pt x="813871" y="184006"/>
                </a:lnTo>
                <a:lnTo>
                  <a:pt x="802626" y="164908"/>
                </a:lnTo>
                <a:lnTo>
                  <a:pt x="798751" y="141217"/>
                </a:lnTo>
                <a:lnTo>
                  <a:pt x="802753" y="117271"/>
                </a:lnTo>
                <a:lnTo>
                  <a:pt x="814211" y="98202"/>
                </a:lnTo>
                <a:lnTo>
                  <a:pt x="832303" y="85596"/>
                </a:lnTo>
                <a:lnTo>
                  <a:pt x="856206" y="81041"/>
                </a:lnTo>
                <a:lnTo>
                  <a:pt x="919702" y="81041"/>
                </a:lnTo>
                <a:lnTo>
                  <a:pt x="892809" y="62250"/>
                </a:lnTo>
                <a:lnTo>
                  <a:pt x="856206" y="55035"/>
                </a:lnTo>
                <a:close/>
              </a:path>
              <a:path w="3033395" h="227964">
                <a:moveTo>
                  <a:pt x="919702" y="81041"/>
                </a:moveTo>
                <a:lnTo>
                  <a:pt x="856206" y="81041"/>
                </a:lnTo>
                <a:lnTo>
                  <a:pt x="880109" y="85596"/>
                </a:lnTo>
                <a:lnTo>
                  <a:pt x="898201" y="98202"/>
                </a:lnTo>
                <a:lnTo>
                  <a:pt x="909658" y="117271"/>
                </a:lnTo>
                <a:lnTo>
                  <a:pt x="913660" y="141217"/>
                </a:lnTo>
                <a:lnTo>
                  <a:pt x="909786" y="164908"/>
                </a:lnTo>
                <a:lnTo>
                  <a:pt x="898541" y="184006"/>
                </a:lnTo>
                <a:lnTo>
                  <a:pt x="880492" y="196753"/>
                </a:lnTo>
                <a:lnTo>
                  <a:pt x="856206" y="201393"/>
                </a:lnTo>
                <a:lnTo>
                  <a:pt x="919951" y="201393"/>
                </a:lnTo>
                <a:lnTo>
                  <a:pt x="920540" y="200977"/>
                </a:lnTo>
                <a:lnTo>
                  <a:pt x="937086" y="174201"/>
                </a:lnTo>
                <a:lnTo>
                  <a:pt x="942690" y="143938"/>
                </a:lnTo>
                <a:lnTo>
                  <a:pt x="942690" y="138495"/>
                </a:lnTo>
                <a:lnTo>
                  <a:pt x="936874" y="107977"/>
                </a:lnTo>
                <a:lnTo>
                  <a:pt x="919973" y="81230"/>
                </a:lnTo>
                <a:lnTo>
                  <a:pt x="919702" y="81041"/>
                </a:lnTo>
                <a:close/>
              </a:path>
              <a:path w="3033395" h="227964">
                <a:moveTo>
                  <a:pt x="1009150" y="60478"/>
                </a:moveTo>
                <a:lnTo>
                  <a:pt x="986169" y="60478"/>
                </a:lnTo>
                <a:lnTo>
                  <a:pt x="986169" y="221956"/>
                </a:lnTo>
                <a:lnTo>
                  <a:pt x="1015198" y="221956"/>
                </a:lnTo>
                <a:lnTo>
                  <a:pt x="1015198" y="125190"/>
                </a:lnTo>
                <a:lnTo>
                  <a:pt x="1018028" y="107127"/>
                </a:lnTo>
                <a:lnTo>
                  <a:pt x="1023644" y="97672"/>
                </a:lnTo>
                <a:lnTo>
                  <a:pt x="1009150" y="97672"/>
                </a:lnTo>
                <a:lnTo>
                  <a:pt x="1009150" y="60478"/>
                </a:lnTo>
                <a:close/>
              </a:path>
              <a:path w="3033395" h="227964">
                <a:moveTo>
                  <a:pt x="1109287" y="82250"/>
                </a:moveTo>
                <a:lnTo>
                  <a:pt x="1054812" y="82250"/>
                </a:lnTo>
                <a:lnTo>
                  <a:pt x="1070224" y="85019"/>
                </a:lnTo>
                <a:lnTo>
                  <a:pt x="1081725" y="93061"/>
                </a:lnTo>
                <a:lnTo>
                  <a:pt x="1088916" y="105979"/>
                </a:lnTo>
                <a:lnTo>
                  <a:pt x="1091401" y="123376"/>
                </a:lnTo>
                <a:lnTo>
                  <a:pt x="1091401" y="221956"/>
                </a:lnTo>
                <a:lnTo>
                  <a:pt x="1120431" y="221956"/>
                </a:lnTo>
                <a:lnTo>
                  <a:pt x="1120431" y="125190"/>
                </a:lnTo>
                <a:lnTo>
                  <a:pt x="1123261" y="107127"/>
                </a:lnTo>
                <a:lnTo>
                  <a:pt x="1130134" y="95556"/>
                </a:lnTo>
                <a:lnTo>
                  <a:pt x="1114988" y="95556"/>
                </a:lnTo>
                <a:lnTo>
                  <a:pt x="1109287" y="82250"/>
                </a:lnTo>
                <a:close/>
              </a:path>
              <a:path w="3033395" h="227964">
                <a:moveTo>
                  <a:pt x="1214785" y="82250"/>
                </a:moveTo>
                <a:lnTo>
                  <a:pt x="1160044" y="82250"/>
                </a:lnTo>
                <a:lnTo>
                  <a:pt x="1175457" y="85019"/>
                </a:lnTo>
                <a:lnTo>
                  <a:pt x="1186957" y="93061"/>
                </a:lnTo>
                <a:lnTo>
                  <a:pt x="1194149" y="105979"/>
                </a:lnTo>
                <a:lnTo>
                  <a:pt x="1196634" y="123376"/>
                </a:lnTo>
                <a:lnTo>
                  <a:pt x="1196634" y="221956"/>
                </a:lnTo>
                <a:lnTo>
                  <a:pt x="1225664" y="221956"/>
                </a:lnTo>
                <a:lnTo>
                  <a:pt x="1225664" y="129726"/>
                </a:lnTo>
                <a:lnTo>
                  <a:pt x="1222139" y="98376"/>
                </a:lnTo>
                <a:lnTo>
                  <a:pt x="1214785" y="82250"/>
                </a:lnTo>
                <a:close/>
              </a:path>
              <a:path w="3033395" h="227964">
                <a:moveTo>
                  <a:pt x="1062976" y="55640"/>
                </a:moveTo>
                <a:lnTo>
                  <a:pt x="1061767" y="55640"/>
                </a:lnTo>
                <a:lnTo>
                  <a:pt x="1042532" y="58423"/>
                </a:lnTo>
                <a:lnTo>
                  <a:pt x="1027407" y="66564"/>
                </a:lnTo>
                <a:lnTo>
                  <a:pt x="1016309" y="79751"/>
                </a:lnTo>
                <a:lnTo>
                  <a:pt x="1009150" y="97672"/>
                </a:lnTo>
                <a:lnTo>
                  <a:pt x="1023644" y="97672"/>
                </a:lnTo>
                <a:lnTo>
                  <a:pt x="1026047" y="93628"/>
                </a:lnTo>
                <a:lnTo>
                  <a:pt x="1038544" y="85175"/>
                </a:lnTo>
                <a:lnTo>
                  <a:pt x="1054812" y="82250"/>
                </a:lnTo>
                <a:lnTo>
                  <a:pt x="1109287" y="82250"/>
                </a:lnTo>
                <a:lnTo>
                  <a:pt x="1107669" y="78475"/>
                </a:lnTo>
                <a:lnTo>
                  <a:pt x="1096580" y="65959"/>
                </a:lnTo>
                <a:lnTo>
                  <a:pt x="1081692" y="58262"/>
                </a:lnTo>
                <a:lnTo>
                  <a:pt x="1062976" y="55640"/>
                </a:lnTo>
                <a:close/>
              </a:path>
              <a:path w="3033395" h="227964">
                <a:moveTo>
                  <a:pt x="1168814" y="55640"/>
                </a:moveTo>
                <a:lnTo>
                  <a:pt x="1167604" y="55640"/>
                </a:lnTo>
                <a:lnTo>
                  <a:pt x="1148837" y="58262"/>
                </a:lnTo>
                <a:lnTo>
                  <a:pt x="1133812" y="65959"/>
                </a:lnTo>
                <a:lnTo>
                  <a:pt x="1122529" y="78475"/>
                </a:lnTo>
                <a:lnTo>
                  <a:pt x="1114988" y="95556"/>
                </a:lnTo>
                <a:lnTo>
                  <a:pt x="1130134" y="95556"/>
                </a:lnTo>
                <a:lnTo>
                  <a:pt x="1131279" y="93628"/>
                </a:lnTo>
                <a:lnTo>
                  <a:pt x="1143777" y="85175"/>
                </a:lnTo>
                <a:lnTo>
                  <a:pt x="1160044" y="82250"/>
                </a:lnTo>
                <a:lnTo>
                  <a:pt x="1214785" y="82250"/>
                </a:lnTo>
                <a:lnTo>
                  <a:pt x="1211527" y="75106"/>
                </a:lnTo>
                <a:lnTo>
                  <a:pt x="1193771" y="60625"/>
                </a:lnTo>
                <a:lnTo>
                  <a:pt x="1168814" y="55640"/>
                </a:lnTo>
                <a:close/>
              </a:path>
              <a:path w="3033395" h="227964">
                <a:moveTo>
                  <a:pt x="1345645" y="55035"/>
                </a:moveTo>
                <a:lnTo>
                  <a:pt x="1310478" y="62207"/>
                </a:lnTo>
                <a:lnTo>
                  <a:pt x="1285885" y="81116"/>
                </a:lnTo>
                <a:lnTo>
                  <a:pt x="1271441" y="107850"/>
                </a:lnTo>
                <a:lnTo>
                  <a:pt x="1266720" y="138495"/>
                </a:lnTo>
                <a:lnTo>
                  <a:pt x="1266720" y="143938"/>
                </a:lnTo>
                <a:lnTo>
                  <a:pt x="1285771" y="200977"/>
                </a:lnTo>
                <a:lnTo>
                  <a:pt x="1347459" y="227399"/>
                </a:lnTo>
                <a:lnTo>
                  <a:pt x="1373895" y="223756"/>
                </a:lnTo>
                <a:lnTo>
                  <a:pt x="1395426" y="213224"/>
                </a:lnTo>
                <a:lnTo>
                  <a:pt x="1405896" y="201998"/>
                </a:lnTo>
                <a:lnTo>
                  <a:pt x="1347459" y="201998"/>
                </a:lnTo>
                <a:lnTo>
                  <a:pt x="1324775" y="197816"/>
                </a:lnTo>
                <a:lnTo>
                  <a:pt x="1308640" y="186236"/>
                </a:lnTo>
                <a:lnTo>
                  <a:pt x="1298684" y="168702"/>
                </a:lnTo>
                <a:lnTo>
                  <a:pt x="1294541" y="146660"/>
                </a:lnTo>
                <a:lnTo>
                  <a:pt x="1422755" y="146660"/>
                </a:lnTo>
                <a:lnTo>
                  <a:pt x="1422755" y="133657"/>
                </a:lnTo>
                <a:lnTo>
                  <a:pt x="1421349" y="124888"/>
                </a:lnTo>
                <a:lnTo>
                  <a:pt x="1295750" y="124888"/>
                </a:lnTo>
                <a:lnTo>
                  <a:pt x="1301378" y="106716"/>
                </a:lnTo>
                <a:lnTo>
                  <a:pt x="1311512" y="92683"/>
                </a:lnTo>
                <a:lnTo>
                  <a:pt x="1326240" y="83639"/>
                </a:lnTo>
                <a:lnTo>
                  <a:pt x="1345645" y="80436"/>
                </a:lnTo>
                <a:lnTo>
                  <a:pt x="1404482" y="80436"/>
                </a:lnTo>
                <a:lnTo>
                  <a:pt x="1403818" y="79264"/>
                </a:lnTo>
                <a:lnTo>
                  <a:pt x="1379763" y="61664"/>
                </a:lnTo>
                <a:lnTo>
                  <a:pt x="1345645" y="55035"/>
                </a:lnTo>
                <a:close/>
              </a:path>
              <a:path w="3033395" h="227964">
                <a:moveTo>
                  <a:pt x="1420034" y="173875"/>
                </a:moveTo>
                <a:lnTo>
                  <a:pt x="1392818" y="173875"/>
                </a:lnTo>
                <a:lnTo>
                  <a:pt x="1387900" y="184648"/>
                </a:lnTo>
                <a:lnTo>
                  <a:pt x="1378417" y="193606"/>
                </a:lnTo>
                <a:lnTo>
                  <a:pt x="1364795" y="199730"/>
                </a:lnTo>
                <a:lnTo>
                  <a:pt x="1347459" y="201998"/>
                </a:lnTo>
                <a:lnTo>
                  <a:pt x="1405896" y="201998"/>
                </a:lnTo>
                <a:lnTo>
                  <a:pt x="1411118" y="196399"/>
                </a:lnTo>
                <a:lnTo>
                  <a:pt x="1420034" y="173875"/>
                </a:lnTo>
                <a:close/>
              </a:path>
              <a:path w="3033395" h="227964">
                <a:moveTo>
                  <a:pt x="1404482" y="80436"/>
                </a:moveTo>
                <a:lnTo>
                  <a:pt x="1345645" y="80436"/>
                </a:lnTo>
                <a:lnTo>
                  <a:pt x="1364989" y="83512"/>
                </a:lnTo>
                <a:lnTo>
                  <a:pt x="1379513" y="92343"/>
                </a:lnTo>
                <a:lnTo>
                  <a:pt x="1389275" y="106333"/>
                </a:lnTo>
                <a:lnTo>
                  <a:pt x="1394330" y="124888"/>
                </a:lnTo>
                <a:lnTo>
                  <a:pt x="1421349" y="124888"/>
                </a:lnTo>
                <a:lnTo>
                  <a:pt x="1418063" y="104405"/>
                </a:lnTo>
                <a:lnTo>
                  <a:pt x="1404482" y="80436"/>
                </a:lnTo>
                <a:close/>
              </a:path>
              <a:path w="3033395" h="227964">
                <a:moveTo>
                  <a:pt x="1608982" y="0"/>
                </a:moveTo>
                <a:lnTo>
                  <a:pt x="1537012" y="0"/>
                </a:lnTo>
                <a:lnTo>
                  <a:pt x="1537012" y="223165"/>
                </a:lnTo>
                <a:lnTo>
                  <a:pt x="1618054" y="223165"/>
                </a:lnTo>
                <a:lnTo>
                  <a:pt x="1649710" y="219159"/>
                </a:lnTo>
                <a:lnTo>
                  <a:pt x="1672182" y="207441"/>
                </a:lnTo>
                <a:lnTo>
                  <a:pt x="1679442" y="197160"/>
                </a:lnTo>
                <a:lnTo>
                  <a:pt x="1566647" y="197160"/>
                </a:lnTo>
                <a:lnTo>
                  <a:pt x="1566647" y="123073"/>
                </a:lnTo>
                <a:lnTo>
                  <a:pt x="1677649" y="123073"/>
                </a:lnTo>
                <a:lnTo>
                  <a:pt x="1670122" y="115844"/>
                </a:lnTo>
                <a:lnTo>
                  <a:pt x="1655853" y="108861"/>
                </a:lnTo>
                <a:lnTo>
                  <a:pt x="1666408" y="101689"/>
                </a:lnTo>
                <a:lnTo>
                  <a:pt x="1669144" y="98277"/>
                </a:lnTo>
                <a:lnTo>
                  <a:pt x="1566647" y="98277"/>
                </a:lnTo>
                <a:lnTo>
                  <a:pt x="1566647" y="26005"/>
                </a:lnTo>
                <a:lnTo>
                  <a:pt x="1670882" y="26005"/>
                </a:lnTo>
                <a:lnTo>
                  <a:pt x="1663110" y="15233"/>
                </a:lnTo>
                <a:lnTo>
                  <a:pt x="1640639" y="3860"/>
                </a:lnTo>
                <a:lnTo>
                  <a:pt x="1608982" y="0"/>
                </a:lnTo>
                <a:close/>
              </a:path>
              <a:path w="3033395" h="227964">
                <a:moveTo>
                  <a:pt x="1677649" y="123073"/>
                </a:moveTo>
                <a:lnTo>
                  <a:pt x="1622287" y="123073"/>
                </a:lnTo>
                <a:lnTo>
                  <a:pt x="1638352" y="125606"/>
                </a:lnTo>
                <a:lnTo>
                  <a:pt x="1650107" y="132901"/>
                </a:lnTo>
                <a:lnTo>
                  <a:pt x="1657327" y="144505"/>
                </a:lnTo>
                <a:lnTo>
                  <a:pt x="1659784" y="159965"/>
                </a:lnTo>
                <a:lnTo>
                  <a:pt x="1657284" y="175345"/>
                </a:lnTo>
                <a:lnTo>
                  <a:pt x="1649994" y="187067"/>
                </a:lnTo>
                <a:lnTo>
                  <a:pt x="1638224" y="194537"/>
                </a:lnTo>
                <a:lnTo>
                  <a:pt x="1622287" y="197160"/>
                </a:lnTo>
                <a:lnTo>
                  <a:pt x="1679442" y="197160"/>
                </a:lnTo>
                <a:lnTo>
                  <a:pt x="1685582" y="188466"/>
                </a:lnTo>
                <a:lnTo>
                  <a:pt x="1690023" y="162687"/>
                </a:lnTo>
                <a:lnTo>
                  <a:pt x="1690023" y="158453"/>
                </a:lnTo>
                <a:lnTo>
                  <a:pt x="1687661" y="140244"/>
                </a:lnTo>
                <a:lnTo>
                  <a:pt x="1680876" y="126173"/>
                </a:lnTo>
                <a:lnTo>
                  <a:pt x="1677649" y="123073"/>
                </a:lnTo>
                <a:close/>
              </a:path>
              <a:path w="3033395" h="227964">
                <a:moveTo>
                  <a:pt x="1670882" y="26005"/>
                </a:moveTo>
                <a:lnTo>
                  <a:pt x="1614123" y="26005"/>
                </a:lnTo>
                <a:lnTo>
                  <a:pt x="1630301" y="28656"/>
                </a:lnTo>
                <a:lnTo>
                  <a:pt x="1641716" y="36098"/>
                </a:lnTo>
                <a:lnTo>
                  <a:pt x="1648482" y="47565"/>
                </a:lnTo>
                <a:lnTo>
                  <a:pt x="1650712" y="62292"/>
                </a:lnTo>
                <a:lnTo>
                  <a:pt x="1648482" y="76845"/>
                </a:lnTo>
                <a:lnTo>
                  <a:pt x="1641716" y="88223"/>
                </a:lnTo>
                <a:lnTo>
                  <a:pt x="1630301" y="95631"/>
                </a:lnTo>
                <a:lnTo>
                  <a:pt x="1614123" y="98277"/>
                </a:lnTo>
                <a:lnTo>
                  <a:pt x="1669144" y="98277"/>
                </a:lnTo>
                <a:lnTo>
                  <a:pt x="1674299" y="91851"/>
                </a:lnTo>
                <a:lnTo>
                  <a:pt x="1679241" y="79179"/>
                </a:lnTo>
                <a:lnTo>
                  <a:pt x="1680951" y="63502"/>
                </a:lnTo>
                <a:lnTo>
                  <a:pt x="1680951" y="59268"/>
                </a:lnTo>
                <a:lnTo>
                  <a:pt x="1676510" y="33806"/>
                </a:lnTo>
                <a:lnTo>
                  <a:pt x="1670882" y="26005"/>
                </a:lnTo>
                <a:close/>
              </a:path>
              <a:path w="3033395" h="227964">
                <a:moveTo>
                  <a:pt x="1849916" y="84065"/>
                </a:moveTo>
                <a:lnTo>
                  <a:pt x="1797278" y="84065"/>
                </a:lnTo>
                <a:lnTo>
                  <a:pt x="1811883" y="86205"/>
                </a:lnTo>
                <a:lnTo>
                  <a:pt x="1822490" y="92569"/>
                </a:lnTo>
                <a:lnTo>
                  <a:pt x="1828958" y="103073"/>
                </a:lnTo>
                <a:lnTo>
                  <a:pt x="1831146" y="117630"/>
                </a:lnTo>
                <a:lnTo>
                  <a:pt x="1831146" y="121561"/>
                </a:lnTo>
                <a:lnTo>
                  <a:pt x="1790323" y="121561"/>
                </a:lnTo>
                <a:lnTo>
                  <a:pt x="1762290" y="124883"/>
                </a:lnTo>
                <a:lnTo>
                  <a:pt x="1741600" y="134753"/>
                </a:lnTo>
                <a:lnTo>
                  <a:pt x="1728791" y="151031"/>
                </a:lnTo>
                <a:lnTo>
                  <a:pt x="1724401" y="173573"/>
                </a:lnTo>
                <a:lnTo>
                  <a:pt x="1728422" y="195955"/>
                </a:lnTo>
                <a:lnTo>
                  <a:pt x="1740012" y="212468"/>
                </a:lnTo>
                <a:lnTo>
                  <a:pt x="1758463" y="222688"/>
                </a:lnTo>
                <a:lnTo>
                  <a:pt x="1783066" y="226189"/>
                </a:lnTo>
                <a:lnTo>
                  <a:pt x="1802220" y="223879"/>
                </a:lnTo>
                <a:lnTo>
                  <a:pt x="1817463" y="217004"/>
                </a:lnTo>
                <a:lnTo>
                  <a:pt x="1828736" y="205650"/>
                </a:lnTo>
                <a:lnTo>
                  <a:pt x="1829861" y="203207"/>
                </a:lnTo>
                <a:lnTo>
                  <a:pt x="1789113" y="203207"/>
                </a:lnTo>
                <a:lnTo>
                  <a:pt x="1774483" y="201204"/>
                </a:lnTo>
                <a:lnTo>
                  <a:pt x="1773844" y="201204"/>
                </a:lnTo>
                <a:lnTo>
                  <a:pt x="1762238" y="195081"/>
                </a:lnTo>
                <a:lnTo>
                  <a:pt x="1755222" y="185730"/>
                </a:lnTo>
                <a:lnTo>
                  <a:pt x="1752826" y="173573"/>
                </a:lnTo>
                <a:lnTo>
                  <a:pt x="1755222" y="161321"/>
                </a:lnTo>
                <a:lnTo>
                  <a:pt x="1762238" y="151763"/>
                </a:lnTo>
                <a:lnTo>
                  <a:pt x="1773621" y="145550"/>
                </a:lnTo>
                <a:lnTo>
                  <a:pt x="1789113" y="143334"/>
                </a:lnTo>
                <a:lnTo>
                  <a:pt x="1858966" y="143334"/>
                </a:lnTo>
                <a:lnTo>
                  <a:pt x="1858966" y="119747"/>
                </a:lnTo>
                <a:lnTo>
                  <a:pt x="1854789" y="91195"/>
                </a:lnTo>
                <a:lnTo>
                  <a:pt x="1850023" y="84221"/>
                </a:lnTo>
                <a:lnTo>
                  <a:pt x="1849916" y="84065"/>
                </a:lnTo>
                <a:close/>
              </a:path>
              <a:path w="3033395" h="227964">
                <a:moveTo>
                  <a:pt x="1858966" y="189902"/>
                </a:moveTo>
                <a:lnTo>
                  <a:pt x="1835984" y="189902"/>
                </a:lnTo>
                <a:lnTo>
                  <a:pt x="1835984" y="221956"/>
                </a:lnTo>
                <a:lnTo>
                  <a:pt x="1858966" y="221956"/>
                </a:lnTo>
                <a:lnTo>
                  <a:pt x="1858966" y="189902"/>
                </a:lnTo>
                <a:close/>
              </a:path>
              <a:path w="3033395" h="227964">
                <a:moveTo>
                  <a:pt x="1858966" y="143334"/>
                </a:moveTo>
                <a:lnTo>
                  <a:pt x="1831146" y="143334"/>
                </a:lnTo>
                <a:lnTo>
                  <a:pt x="1831146" y="162082"/>
                </a:lnTo>
                <a:lnTo>
                  <a:pt x="1826917" y="181775"/>
                </a:lnTo>
                <a:lnTo>
                  <a:pt x="1817274" y="194438"/>
                </a:lnTo>
                <a:lnTo>
                  <a:pt x="1804058" y="201204"/>
                </a:lnTo>
                <a:lnTo>
                  <a:pt x="1789113" y="203207"/>
                </a:lnTo>
                <a:lnTo>
                  <a:pt x="1829861" y="203207"/>
                </a:lnTo>
                <a:lnTo>
                  <a:pt x="1835984" y="189902"/>
                </a:lnTo>
                <a:lnTo>
                  <a:pt x="1858966" y="189902"/>
                </a:lnTo>
                <a:lnTo>
                  <a:pt x="1858966" y="143334"/>
                </a:lnTo>
                <a:close/>
              </a:path>
              <a:path w="3033395" h="227964">
                <a:moveTo>
                  <a:pt x="1788735" y="58777"/>
                </a:moveTo>
                <a:lnTo>
                  <a:pt x="1776361" y="58777"/>
                </a:lnTo>
                <a:lnTo>
                  <a:pt x="1764809" y="59117"/>
                </a:lnTo>
                <a:lnTo>
                  <a:pt x="1753540" y="59684"/>
                </a:lnTo>
                <a:lnTo>
                  <a:pt x="1743150" y="60478"/>
                </a:lnTo>
                <a:lnTo>
                  <a:pt x="1743150" y="85879"/>
                </a:lnTo>
                <a:lnTo>
                  <a:pt x="1754584" y="85213"/>
                </a:lnTo>
                <a:lnTo>
                  <a:pt x="1768173" y="84632"/>
                </a:lnTo>
                <a:lnTo>
                  <a:pt x="1782782" y="84221"/>
                </a:lnTo>
                <a:lnTo>
                  <a:pt x="1797278" y="84065"/>
                </a:lnTo>
                <a:lnTo>
                  <a:pt x="1849916" y="84065"/>
                </a:lnTo>
                <a:lnTo>
                  <a:pt x="1841881" y="72309"/>
                </a:lnTo>
                <a:lnTo>
                  <a:pt x="1819674" y="61872"/>
                </a:lnTo>
                <a:lnTo>
                  <a:pt x="1788735" y="58777"/>
                </a:lnTo>
                <a:close/>
              </a:path>
              <a:path w="3033395" h="227964">
                <a:moveTo>
                  <a:pt x="1980890" y="55035"/>
                </a:moveTo>
                <a:lnTo>
                  <a:pt x="1945439" y="62335"/>
                </a:lnTo>
                <a:lnTo>
                  <a:pt x="1920222" y="81457"/>
                </a:lnTo>
                <a:lnTo>
                  <a:pt x="1905154" y="108232"/>
                </a:lnTo>
                <a:lnTo>
                  <a:pt x="1900151" y="138495"/>
                </a:lnTo>
                <a:lnTo>
                  <a:pt x="1900151" y="143938"/>
                </a:lnTo>
                <a:lnTo>
                  <a:pt x="1905079" y="173819"/>
                </a:lnTo>
                <a:lnTo>
                  <a:pt x="1920071" y="200637"/>
                </a:lnTo>
                <a:lnTo>
                  <a:pt x="1945439" y="219971"/>
                </a:lnTo>
                <a:lnTo>
                  <a:pt x="1981494" y="227399"/>
                </a:lnTo>
                <a:lnTo>
                  <a:pt x="2010089" y="223024"/>
                </a:lnTo>
                <a:lnTo>
                  <a:pt x="2033355" y="210540"/>
                </a:lnTo>
                <a:lnTo>
                  <a:pt x="2040815" y="201393"/>
                </a:lnTo>
                <a:lnTo>
                  <a:pt x="1981494" y="201393"/>
                </a:lnTo>
                <a:lnTo>
                  <a:pt x="1958394" y="196711"/>
                </a:lnTo>
                <a:lnTo>
                  <a:pt x="1942070" y="183892"/>
                </a:lnTo>
                <a:lnTo>
                  <a:pt x="1932379" y="164780"/>
                </a:lnTo>
                <a:lnTo>
                  <a:pt x="1929180" y="141217"/>
                </a:lnTo>
                <a:lnTo>
                  <a:pt x="1932370" y="117271"/>
                </a:lnTo>
                <a:lnTo>
                  <a:pt x="1941994" y="98202"/>
                </a:lnTo>
                <a:lnTo>
                  <a:pt x="1958139" y="85596"/>
                </a:lnTo>
                <a:lnTo>
                  <a:pt x="1980890" y="81041"/>
                </a:lnTo>
                <a:lnTo>
                  <a:pt x="2039382" y="81041"/>
                </a:lnTo>
                <a:lnTo>
                  <a:pt x="2031805" y="71667"/>
                </a:lnTo>
                <a:lnTo>
                  <a:pt x="2009083" y="59354"/>
                </a:lnTo>
                <a:lnTo>
                  <a:pt x="1980890" y="55035"/>
                </a:lnTo>
                <a:close/>
              </a:path>
              <a:path w="3033395" h="227964">
                <a:moveTo>
                  <a:pt x="2056185" y="165106"/>
                </a:moveTo>
                <a:lnTo>
                  <a:pt x="2028365" y="165106"/>
                </a:lnTo>
                <a:lnTo>
                  <a:pt x="2023806" y="179451"/>
                </a:lnTo>
                <a:lnTo>
                  <a:pt x="2014115" y="190961"/>
                </a:lnTo>
                <a:lnTo>
                  <a:pt x="1999832" y="198615"/>
                </a:lnTo>
                <a:lnTo>
                  <a:pt x="1981494" y="201393"/>
                </a:lnTo>
                <a:lnTo>
                  <a:pt x="2040815" y="201393"/>
                </a:lnTo>
                <a:lnTo>
                  <a:pt x="2049324" y="190961"/>
                </a:lnTo>
                <a:lnTo>
                  <a:pt x="2051219" y="183892"/>
                </a:lnTo>
                <a:lnTo>
                  <a:pt x="2056185" y="165106"/>
                </a:lnTo>
                <a:close/>
              </a:path>
              <a:path w="3033395" h="227964">
                <a:moveTo>
                  <a:pt x="2039382" y="81041"/>
                </a:moveTo>
                <a:lnTo>
                  <a:pt x="1980890" y="81041"/>
                </a:lnTo>
                <a:lnTo>
                  <a:pt x="1998825" y="83720"/>
                </a:lnTo>
                <a:lnTo>
                  <a:pt x="2012565" y="91133"/>
                </a:lnTo>
                <a:lnTo>
                  <a:pt x="2021883" y="102345"/>
                </a:lnTo>
                <a:lnTo>
                  <a:pt x="2026551" y="116421"/>
                </a:lnTo>
                <a:lnTo>
                  <a:pt x="2054371" y="116421"/>
                </a:lnTo>
                <a:lnTo>
                  <a:pt x="2047473" y="91133"/>
                </a:lnTo>
                <a:lnTo>
                  <a:pt x="2043063" y="85596"/>
                </a:lnTo>
                <a:lnTo>
                  <a:pt x="2039382" y="81041"/>
                </a:lnTo>
                <a:close/>
              </a:path>
              <a:path w="3033395" h="227964">
                <a:moveTo>
                  <a:pt x="2124661" y="1209"/>
                </a:moveTo>
                <a:lnTo>
                  <a:pt x="2095631" y="1209"/>
                </a:lnTo>
                <a:lnTo>
                  <a:pt x="2095631" y="221956"/>
                </a:lnTo>
                <a:lnTo>
                  <a:pt x="2124661" y="221956"/>
                </a:lnTo>
                <a:lnTo>
                  <a:pt x="2124661" y="146660"/>
                </a:lnTo>
                <a:lnTo>
                  <a:pt x="2178715" y="146660"/>
                </a:lnTo>
                <a:lnTo>
                  <a:pt x="2173754" y="140612"/>
                </a:lnTo>
                <a:lnTo>
                  <a:pt x="2124661" y="140612"/>
                </a:lnTo>
                <a:lnTo>
                  <a:pt x="2124661" y="1209"/>
                </a:lnTo>
                <a:close/>
              </a:path>
              <a:path w="3033395" h="227964">
                <a:moveTo>
                  <a:pt x="2178715" y="146660"/>
                </a:moveTo>
                <a:lnTo>
                  <a:pt x="2146131" y="146660"/>
                </a:lnTo>
                <a:lnTo>
                  <a:pt x="2206912" y="221956"/>
                </a:lnTo>
                <a:lnTo>
                  <a:pt x="2240477" y="221956"/>
                </a:lnTo>
                <a:lnTo>
                  <a:pt x="2178715" y="146660"/>
                </a:lnTo>
                <a:close/>
              </a:path>
              <a:path w="3033395" h="227964">
                <a:moveTo>
                  <a:pt x="2224148" y="60478"/>
                </a:moveTo>
                <a:lnTo>
                  <a:pt x="2193606" y="60478"/>
                </a:lnTo>
                <a:lnTo>
                  <a:pt x="2124661" y="140612"/>
                </a:lnTo>
                <a:lnTo>
                  <a:pt x="2173754" y="140612"/>
                </a:lnTo>
                <a:lnTo>
                  <a:pt x="2164577" y="129424"/>
                </a:lnTo>
                <a:lnTo>
                  <a:pt x="2224148" y="60478"/>
                </a:lnTo>
                <a:close/>
              </a:path>
              <a:path w="3033395" h="227964">
                <a:moveTo>
                  <a:pt x="2351087" y="139403"/>
                </a:moveTo>
                <a:lnTo>
                  <a:pt x="2321452" y="139403"/>
                </a:lnTo>
                <a:lnTo>
                  <a:pt x="2321452" y="146962"/>
                </a:lnTo>
                <a:lnTo>
                  <a:pt x="2327373" y="181983"/>
                </a:lnTo>
                <a:lnTo>
                  <a:pt x="2343640" y="207139"/>
                </a:lnTo>
                <a:lnTo>
                  <a:pt x="2368016" y="222315"/>
                </a:lnTo>
                <a:lnTo>
                  <a:pt x="2398260" y="227399"/>
                </a:lnTo>
                <a:lnTo>
                  <a:pt x="2428632" y="222315"/>
                </a:lnTo>
                <a:lnTo>
                  <a:pt x="2452993" y="207139"/>
                </a:lnTo>
                <a:lnTo>
                  <a:pt x="2457471" y="200184"/>
                </a:lnTo>
                <a:lnTo>
                  <a:pt x="2398260" y="200184"/>
                </a:lnTo>
                <a:lnTo>
                  <a:pt x="2379280" y="196971"/>
                </a:lnTo>
                <a:lnTo>
                  <a:pt x="2364354" y="187634"/>
                </a:lnTo>
                <a:lnTo>
                  <a:pt x="2354588" y="172628"/>
                </a:lnTo>
                <a:lnTo>
                  <a:pt x="2351087" y="152405"/>
                </a:lnTo>
                <a:lnTo>
                  <a:pt x="2351087" y="139403"/>
                </a:lnTo>
                <a:close/>
              </a:path>
              <a:path w="3033395" h="227964">
                <a:moveTo>
                  <a:pt x="2475068" y="1209"/>
                </a:moveTo>
                <a:lnTo>
                  <a:pt x="2350482" y="1209"/>
                </a:lnTo>
                <a:lnTo>
                  <a:pt x="2350482" y="27820"/>
                </a:lnTo>
                <a:lnTo>
                  <a:pt x="2445433" y="27820"/>
                </a:lnTo>
                <a:lnTo>
                  <a:pt x="2445433" y="152405"/>
                </a:lnTo>
                <a:lnTo>
                  <a:pt x="2441932" y="172628"/>
                </a:lnTo>
                <a:lnTo>
                  <a:pt x="2432166" y="187634"/>
                </a:lnTo>
                <a:lnTo>
                  <a:pt x="2417240" y="196971"/>
                </a:lnTo>
                <a:lnTo>
                  <a:pt x="2398260" y="200184"/>
                </a:lnTo>
                <a:lnTo>
                  <a:pt x="2457471" y="200184"/>
                </a:lnTo>
                <a:lnTo>
                  <a:pt x="2469190" y="181983"/>
                </a:lnTo>
                <a:lnTo>
                  <a:pt x="2475068" y="146962"/>
                </a:lnTo>
                <a:lnTo>
                  <a:pt x="2475068" y="1209"/>
                </a:lnTo>
                <a:close/>
              </a:path>
              <a:path w="3033395" h="227964">
                <a:moveTo>
                  <a:pt x="2642811" y="84065"/>
                </a:moveTo>
                <a:lnTo>
                  <a:pt x="2590173" y="84065"/>
                </a:lnTo>
                <a:lnTo>
                  <a:pt x="2604778" y="86205"/>
                </a:lnTo>
                <a:lnTo>
                  <a:pt x="2615385" y="92569"/>
                </a:lnTo>
                <a:lnTo>
                  <a:pt x="2621854" y="103073"/>
                </a:lnTo>
                <a:lnTo>
                  <a:pt x="2624041" y="117630"/>
                </a:lnTo>
                <a:lnTo>
                  <a:pt x="2624041" y="121561"/>
                </a:lnTo>
                <a:lnTo>
                  <a:pt x="2583218" y="121561"/>
                </a:lnTo>
                <a:lnTo>
                  <a:pt x="2555185" y="124883"/>
                </a:lnTo>
                <a:lnTo>
                  <a:pt x="2534495" y="134753"/>
                </a:lnTo>
                <a:lnTo>
                  <a:pt x="2521686" y="151031"/>
                </a:lnTo>
                <a:lnTo>
                  <a:pt x="2517297" y="173573"/>
                </a:lnTo>
                <a:lnTo>
                  <a:pt x="2521317" y="195955"/>
                </a:lnTo>
                <a:lnTo>
                  <a:pt x="2532908" y="212468"/>
                </a:lnTo>
                <a:lnTo>
                  <a:pt x="2551358" y="222688"/>
                </a:lnTo>
                <a:lnTo>
                  <a:pt x="2575961" y="226189"/>
                </a:lnTo>
                <a:lnTo>
                  <a:pt x="2595115" y="223879"/>
                </a:lnTo>
                <a:lnTo>
                  <a:pt x="2610358" y="217004"/>
                </a:lnTo>
                <a:lnTo>
                  <a:pt x="2621632" y="205650"/>
                </a:lnTo>
                <a:lnTo>
                  <a:pt x="2622756" y="203207"/>
                </a:lnTo>
                <a:lnTo>
                  <a:pt x="2582008" y="203207"/>
                </a:lnTo>
                <a:lnTo>
                  <a:pt x="2567378" y="201204"/>
                </a:lnTo>
                <a:lnTo>
                  <a:pt x="2566740" y="201204"/>
                </a:lnTo>
                <a:lnTo>
                  <a:pt x="2555133" y="195081"/>
                </a:lnTo>
                <a:lnTo>
                  <a:pt x="2548117" y="185730"/>
                </a:lnTo>
                <a:lnTo>
                  <a:pt x="2545721" y="173573"/>
                </a:lnTo>
                <a:lnTo>
                  <a:pt x="2548117" y="161321"/>
                </a:lnTo>
                <a:lnTo>
                  <a:pt x="2555133" y="151763"/>
                </a:lnTo>
                <a:lnTo>
                  <a:pt x="2566516" y="145550"/>
                </a:lnTo>
                <a:lnTo>
                  <a:pt x="2582008" y="143334"/>
                </a:lnTo>
                <a:lnTo>
                  <a:pt x="2651861" y="143334"/>
                </a:lnTo>
                <a:lnTo>
                  <a:pt x="2651861" y="119747"/>
                </a:lnTo>
                <a:lnTo>
                  <a:pt x="2647685" y="91195"/>
                </a:lnTo>
                <a:lnTo>
                  <a:pt x="2642918" y="84221"/>
                </a:lnTo>
                <a:lnTo>
                  <a:pt x="2642811" y="84065"/>
                </a:lnTo>
                <a:close/>
              </a:path>
              <a:path w="3033395" h="227964">
                <a:moveTo>
                  <a:pt x="2651861" y="189902"/>
                </a:moveTo>
                <a:lnTo>
                  <a:pt x="2628880" y="189902"/>
                </a:lnTo>
                <a:lnTo>
                  <a:pt x="2628880" y="221956"/>
                </a:lnTo>
                <a:lnTo>
                  <a:pt x="2651861" y="221956"/>
                </a:lnTo>
                <a:lnTo>
                  <a:pt x="2651861" y="189902"/>
                </a:lnTo>
                <a:close/>
              </a:path>
              <a:path w="3033395" h="227964">
                <a:moveTo>
                  <a:pt x="2651861" y="143334"/>
                </a:moveTo>
                <a:lnTo>
                  <a:pt x="2624041" y="143334"/>
                </a:lnTo>
                <a:lnTo>
                  <a:pt x="2624041" y="162082"/>
                </a:lnTo>
                <a:lnTo>
                  <a:pt x="2619812" y="181775"/>
                </a:lnTo>
                <a:lnTo>
                  <a:pt x="2610169" y="194438"/>
                </a:lnTo>
                <a:lnTo>
                  <a:pt x="2596953" y="201204"/>
                </a:lnTo>
                <a:lnTo>
                  <a:pt x="2582008" y="203207"/>
                </a:lnTo>
                <a:lnTo>
                  <a:pt x="2622756" y="203207"/>
                </a:lnTo>
                <a:lnTo>
                  <a:pt x="2628880" y="189902"/>
                </a:lnTo>
                <a:lnTo>
                  <a:pt x="2651861" y="189902"/>
                </a:lnTo>
                <a:lnTo>
                  <a:pt x="2651861" y="143334"/>
                </a:lnTo>
                <a:close/>
              </a:path>
              <a:path w="3033395" h="227964">
                <a:moveTo>
                  <a:pt x="2581630" y="58777"/>
                </a:moveTo>
                <a:lnTo>
                  <a:pt x="2569256" y="58777"/>
                </a:lnTo>
                <a:lnTo>
                  <a:pt x="2557704" y="59117"/>
                </a:lnTo>
                <a:lnTo>
                  <a:pt x="2546435" y="59684"/>
                </a:lnTo>
                <a:lnTo>
                  <a:pt x="2536045" y="60478"/>
                </a:lnTo>
                <a:lnTo>
                  <a:pt x="2536045" y="85879"/>
                </a:lnTo>
                <a:lnTo>
                  <a:pt x="2547479" y="85213"/>
                </a:lnTo>
                <a:lnTo>
                  <a:pt x="2561068" y="84632"/>
                </a:lnTo>
                <a:lnTo>
                  <a:pt x="2575677" y="84221"/>
                </a:lnTo>
                <a:lnTo>
                  <a:pt x="2590173" y="84065"/>
                </a:lnTo>
                <a:lnTo>
                  <a:pt x="2642811" y="84065"/>
                </a:lnTo>
                <a:lnTo>
                  <a:pt x="2634776" y="72309"/>
                </a:lnTo>
                <a:lnTo>
                  <a:pt x="2612569" y="61872"/>
                </a:lnTo>
                <a:lnTo>
                  <a:pt x="2581630" y="58777"/>
                </a:lnTo>
                <a:close/>
              </a:path>
              <a:path w="3033395" h="227964">
                <a:moveTo>
                  <a:pt x="2773785" y="55035"/>
                </a:moveTo>
                <a:lnTo>
                  <a:pt x="2738334" y="62335"/>
                </a:lnTo>
                <a:lnTo>
                  <a:pt x="2713117" y="81457"/>
                </a:lnTo>
                <a:lnTo>
                  <a:pt x="2698049" y="108232"/>
                </a:lnTo>
                <a:lnTo>
                  <a:pt x="2693046" y="138495"/>
                </a:lnTo>
                <a:lnTo>
                  <a:pt x="2693046" y="143938"/>
                </a:lnTo>
                <a:lnTo>
                  <a:pt x="2697974" y="173819"/>
                </a:lnTo>
                <a:lnTo>
                  <a:pt x="2712966" y="200637"/>
                </a:lnTo>
                <a:lnTo>
                  <a:pt x="2738334" y="219971"/>
                </a:lnTo>
                <a:lnTo>
                  <a:pt x="2774390" y="227399"/>
                </a:lnTo>
                <a:lnTo>
                  <a:pt x="2802984" y="223024"/>
                </a:lnTo>
                <a:lnTo>
                  <a:pt x="2826250" y="210540"/>
                </a:lnTo>
                <a:lnTo>
                  <a:pt x="2833710" y="201393"/>
                </a:lnTo>
                <a:lnTo>
                  <a:pt x="2774390" y="201393"/>
                </a:lnTo>
                <a:lnTo>
                  <a:pt x="2751289" y="196711"/>
                </a:lnTo>
                <a:lnTo>
                  <a:pt x="2734965" y="183892"/>
                </a:lnTo>
                <a:lnTo>
                  <a:pt x="2725274" y="164780"/>
                </a:lnTo>
                <a:lnTo>
                  <a:pt x="2722076" y="141217"/>
                </a:lnTo>
                <a:lnTo>
                  <a:pt x="2725265" y="117271"/>
                </a:lnTo>
                <a:lnTo>
                  <a:pt x="2734889" y="98202"/>
                </a:lnTo>
                <a:lnTo>
                  <a:pt x="2751034" y="85596"/>
                </a:lnTo>
                <a:lnTo>
                  <a:pt x="2773785" y="81041"/>
                </a:lnTo>
                <a:lnTo>
                  <a:pt x="2832277" y="81041"/>
                </a:lnTo>
                <a:lnTo>
                  <a:pt x="2824700" y="71667"/>
                </a:lnTo>
                <a:lnTo>
                  <a:pt x="2801978" y="59354"/>
                </a:lnTo>
                <a:lnTo>
                  <a:pt x="2773785" y="55035"/>
                </a:lnTo>
                <a:close/>
              </a:path>
              <a:path w="3033395" h="227964">
                <a:moveTo>
                  <a:pt x="2849081" y="165106"/>
                </a:moveTo>
                <a:lnTo>
                  <a:pt x="2821260" y="165106"/>
                </a:lnTo>
                <a:lnTo>
                  <a:pt x="2816701" y="179451"/>
                </a:lnTo>
                <a:lnTo>
                  <a:pt x="2807010" y="190961"/>
                </a:lnTo>
                <a:lnTo>
                  <a:pt x="2792727" y="198615"/>
                </a:lnTo>
                <a:lnTo>
                  <a:pt x="2774390" y="201393"/>
                </a:lnTo>
                <a:lnTo>
                  <a:pt x="2833710" y="201393"/>
                </a:lnTo>
                <a:lnTo>
                  <a:pt x="2842219" y="190961"/>
                </a:lnTo>
                <a:lnTo>
                  <a:pt x="2844114" y="183892"/>
                </a:lnTo>
                <a:lnTo>
                  <a:pt x="2849081" y="165106"/>
                </a:lnTo>
                <a:close/>
              </a:path>
              <a:path w="3033395" h="227964">
                <a:moveTo>
                  <a:pt x="2832277" y="81041"/>
                </a:moveTo>
                <a:lnTo>
                  <a:pt x="2773785" y="81041"/>
                </a:lnTo>
                <a:lnTo>
                  <a:pt x="2791720" y="83720"/>
                </a:lnTo>
                <a:lnTo>
                  <a:pt x="2805460" y="91133"/>
                </a:lnTo>
                <a:lnTo>
                  <a:pt x="2814778" y="102345"/>
                </a:lnTo>
                <a:lnTo>
                  <a:pt x="2819446" y="116421"/>
                </a:lnTo>
                <a:lnTo>
                  <a:pt x="2847266" y="116421"/>
                </a:lnTo>
                <a:lnTo>
                  <a:pt x="2840368" y="91133"/>
                </a:lnTo>
                <a:lnTo>
                  <a:pt x="2835958" y="85596"/>
                </a:lnTo>
                <a:lnTo>
                  <a:pt x="2832277" y="81041"/>
                </a:lnTo>
                <a:close/>
              </a:path>
              <a:path w="3033395" h="227964">
                <a:moveTo>
                  <a:pt x="2917556" y="1209"/>
                </a:moveTo>
                <a:lnTo>
                  <a:pt x="2888526" y="1209"/>
                </a:lnTo>
                <a:lnTo>
                  <a:pt x="2888526" y="221956"/>
                </a:lnTo>
                <a:lnTo>
                  <a:pt x="2917556" y="221956"/>
                </a:lnTo>
                <a:lnTo>
                  <a:pt x="2917556" y="146660"/>
                </a:lnTo>
                <a:lnTo>
                  <a:pt x="2971610" y="146660"/>
                </a:lnTo>
                <a:lnTo>
                  <a:pt x="2966649" y="140612"/>
                </a:lnTo>
                <a:lnTo>
                  <a:pt x="2917556" y="140612"/>
                </a:lnTo>
                <a:lnTo>
                  <a:pt x="2917556" y="1209"/>
                </a:lnTo>
                <a:close/>
              </a:path>
              <a:path w="3033395" h="227964">
                <a:moveTo>
                  <a:pt x="2971610" y="146660"/>
                </a:moveTo>
                <a:lnTo>
                  <a:pt x="2939026" y="146660"/>
                </a:lnTo>
                <a:lnTo>
                  <a:pt x="2999807" y="221956"/>
                </a:lnTo>
                <a:lnTo>
                  <a:pt x="3033372" y="221956"/>
                </a:lnTo>
                <a:lnTo>
                  <a:pt x="2971610" y="146660"/>
                </a:lnTo>
                <a:close/>
              </a:path>
              <a:path w="3033395" h="227964">
                <a:moveTo>
                  <a:pt x="3017043" y="60478"/>
                </a:moveTo>
                <a:lnTo>
                  <a:pt x="2986502" y="60478"/>
                </a:lnTo>
                <a:lnTo>
                  <a:pt x="2917556" y="140612"/>
                </a:lnTo>
                <a:lnTo>
                  <a:pt x="2966649" y="140612"/>
                </a:lnTo>
                <a:lnTo>
                  <a:pt x="2957472" y="129424"/>
                </a:lnTo>
                <a:lnTo>
                  <a:pt x="3017043" y="60478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4475944" y="3959209"/>
            <a:ext cx="15628619" cy="11160760"/>
            <a:chOff x="4475944" y="3959209"/>
            <a:chExt cx="15628619" cy="11160760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5075" y="3959209"/>
              <a:ext cx="2194265" cy="1834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5944" y="4017945"/>
              <a:ext cx="5740708" cy="289550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115364" y="4657365"/>
              <a:ext cx="4462145" cy="1616710"/>
            </a:xfrm>
            <a:custGeom>
              <a:avLst/>
              <a:gdLst/>
              <a:ahLst/>
              <a:cxnLst/>
              <a:rect l="l" t="t" r="r" b="b"/>
              <a:pathLst>
                <a:path w="4462145" h="1616710">
                  <a:moveTo>
                    <a:pt x="4302010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456813"/>
                  </a:lnTo>
                  <a:lnTo>
                    <a:pt x="8149" y="1507340"/>
                  </a:lnTo>
                  <a:lnTo>
                    <a:pt x="30842" y="1551222"/>
                  </a:lnTo>
                  <a:lnTo>
                    <a:pt x="65446" y="1585826"/>
                  </a:lnTo>
                  <a:lnTo>
                    <a:pt x="109328" y="1608519"/>
                  </a:lnTo>
                  <a:lnTo>
                    <a:pt x="159855" y="1616669"/>
                  </a:lnTo>
                  <a:lnTo>
                    <a:pt x="4302010" y="1616669"/>
                  </a:lnTo>
                  <a:lnTo>
                    <a:pt x="4352537" y="1608519"/>
                  </a:lnTo>
                  <a:lnTo>
                    <a:pt x="4396419" y="1585826"/>
                  </a:lnTo>
                  <a:lnTo>
                    <a:pt x="4431023" y="1551222"/>
                  </a:lnTo>
                  <a:lnTo>
                    <a:pt x="4453716" y="1507340"/>
                  </a:lnTo>
                  <a:lnTo>
                    <a:pt x="4461866" y="1456813"/>
                  </a:lnTo>
                  <a:lnTo>
                    <a:pt x="4461866" y="159855"/>
                  </a:lnTo>
                  <a:lnTo>
                    <a:pt x="4453716" y="109328"/>
                  </a:lnTo>
                  <a:lnTo>
                    <a:pt x="4431023" y="65446"/>
                  </a:lnTo>
                  <a:lnTo>
                    <a:pt x="4396419" y="30842"/>
                  </a:lnTo>
                  <a:lnTo>
                    <a:pt x="4352537" y="8149"/>
                  </a:lnTo>
                  <a:lnTo>
                    <a:pt x="4302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60091" y="5123621"/>
              <a:ext cx="1045844" cy="189230"/>
            </a:xfrm>
            <a:custGeom>
              <a:avLst/>
              <a:gdLst/>
              <a:ahLst/>
              <a:cxnLst/>
              <a:rect l="l" t="t" r="r" b="b"/>
              <a:pathLst>
                <a:path w="1045845" h="189229">
                  <a:moveTo>
                    <a:pt x="35279" y="0"/>
                  </a:moveTo>
                  <a:lnTo>
                    <a:pt x="0" y="0"/>
                  </a:lnTo>
                  <a:lnTo>
                    <a:pt x="0" y="183955"/>
                  </a:lnTo>
                  <a:lnTo>
                    <a:pt x="35279" y="183955"/>
                  </a:lnTo>
                  <a:lnTo>
                    <a:pt x="35279" y="149684"/>
                  </a:lnTo>
                  <a:lnTo>
                    <a:pt x="40319" y="149684"/>
                  </a:lnTo>
                  <a:lnTo>
                    <a:pt x="40319" y="107601"/>
                  </a:lnTo>
                  <a:lnTo>
                    <a:pt x="35279" y="107601"/>
                  </a:lnTo>
                  <a:lnTo>
                    <a:pt x="35279" y="73330"/>
                  </a:lnTo>
                  <a:lnTo>
                    <a:pt x="40319" y="73330"/>
                  </a:lnTo>
                  <a:lnTo>
                    <a:pt x="40319" y="34271"/>
                  </a:lnTo>
                  <a:lnTo>
                    <a:pt x="35279" y="34271"/>
                  </a:lnTo>
                  <a:lnTo>
                    <a:pt x="35279" y="0"/>
                  </a:lnTo>
                  <a:close/>
                </a:path>
                <a:path w="1045845" h="189229">
                  <a:moveTo>
                    <a:pt x="40319" y="149684"/>
                  </a:moveTo>
                  <a:lnTo>
                    <a:pt x="35279" y="149684"/>
                  </a:lnTo>
                  <a:lnTo>
                    <a:pt x="35279" y="183955"/>
                  </a:lnTo>
                  <a:lnTo>
                    <a:pt x="40319" y="183955"/>
                  </a:lnTo>
                  <a:lnTo>
                    <a:pt x="40319" y="149684"/>
                  </a:lnTo>
                  <a:close/>
                </a:path>
                <a:path w="1045845" h="189229">
                  <a:moveTo>
                    <a:pt x="115665" y="149684"/>
                  </a:moveTo>
                  <a:lnTo>
                    <a:pt x="40319" y="149684"/>
                  </a:lnTo>
                  <a:lnTo>
                    <a:pt x="40319" y="183955"/>
                  </a:lnTo>
                  <a:lnTo>
                    <a:pt x="115665" y="183955"/>
                  </a:lnTo>
                  <a:lnTo>
                    <a:pt x="115665" y="149684"/>
                  </a:lnTo>
                  <a:close/>
                </a:path>
                <a:path w="1045845" h="189229">
                  <a:moveTo>
                    <a:pt x="40319" y="73330"/>
                  </a:moveTo>
                  <a:lnTo>
                    <a:pt x="35279" y="73330"/>
                  </a:lnTo>
                  <a:lnTo>
                    <a:pt x="35279" y="107601"/>
                  </a:lnTo>
                  <a:lnTo>
                    <a:pt x="40319" y="107601"/>
                  </a:lnTo>
                  <a:lnTo>
                    <a:pt x="40319" y="73330"/>
                  </a:lnTo>
                  <a:close/>
                </a:path>
                <a:path w="1045845" h="189229">
                  <a:moveTo>
                    <a:pt x="109869" y="73330"/>
                  </a:moveTo>
                  <a:lnTo>
                    <a:pt x="40319" y="73330"/>
                  </a:lnTo>
                  <a:lnTo>
                    <a:pt x="40319" y="107601"/>
                  </a:lnTo>
                  <a:lnTo>
                    <a:pt x="109869" y="107601"/>
                  </a:lnTo>
                  <a:lnTo>
                    <a:pt x="109869" y="73330"/>
                  </a:lnTo>
                  <a:close/>
                </a:path>
                <a:path w="1045845" h="189229">
                  <a:moveTo>
                    <a:pt x="40319" y="0"/>
                  </a:moveTo>
                  <a:lnTo>
                    <a:pt x="35279" y="0"/>
                  </a:lnTo>
                  <a:lnTo>
                    <a:pt x="35279" y="34271"/>
                  </a:lnTo>
                  <a:lnTo>
                    <a:pt x="40319" y="34271"/>
                  </a:lnTo>
                  <a:lnTo>
                    <a:pt x="40319" y="0"/>
                  </a:lnTo>
                  <a:close/>
                </a:path>
                <a:path w="1045845" h="189229">
                  <a:moveTo>
                    <a:pt x="113901" y="0"/>
                  </a:moveTo>
                  <a:lnTo>
                    <a:pt x="40319" y="0"/>
                  </a:lnTo>
                  <a:lnTo>
                    <a:pt x="40319" y="34271"/>
                  </a:lnTo>
                  <a:lnTo>
                    <a:pt x="113901" y="34271"/>
                  </a:lnTo>
                  <a:lnTo>
                    <a:pt x="113901" y="0"/>
                  </a:lnTo>
                  <a:close/>
                </a:path>
                <a:path w="1045845" h="189229">
                  <a:moveTo>
                    <a:pt x="179356" y="45862"/>
                  </a:moveTo>
                  <a:lnTo>
                    <a:pt x="147353" y="45862"/>
                  </a:lnTo>
                  <a:lnTo>
                    <a:pt x="147353" y="183955"/>
                  </a:lnTo>
                  <a:lnTo>
                    <a:pt x="187672" y="183955"/>
                  </a:lnTo>
                  <a:lnTo>
                    <a:pt x="187672" y="105081"/>
                  </a:lnTo>
                  <a:lnTo>
                    <a:pt x="177088" y="105081"/>
                  </a:lnTo>
                  <a:lnTo>
                    <a:pt x="177390" y="95841"/>
                  </a:lnTo>
                  <a:lnTo>
                    <a:pt x="177419" y="94938"/>
                  </a:lnTo>
                  <a:lnTo>
                    <a:pt x="178411" y="85677"/>
                  </a:lnTo>
                  <a:lnTo>
                    <a:pt x="179356" y="80890"/>
                  </a:lnTo>
                  <a:lnTo>
                    <a:pt x="179356" y="45862"/>
                  </a:lnTo>
                  <a:close/>
                </a:path>
                <a:path w="1045845" h="189229">
                  <a:moveTo>
                    <a:pt x="274251" y="77614"/>
                  </a:moveTo>
                  <a:lnTo>
                    <a:pt x="220263" y="77614"/>
                  </a:lnTo>
                  <a:lnTo>
                    <a:pt x="226353" y="80050"/>
                  </a:lnTo>
                  <a:lnTo>
                    <a:pt x="226221" y="80050"/>
                  </a:lnTo>
                  <a:lnTo>
                    <a:pt x="234879" y="89373"/>
                  </a:lnTo>
                  <a:lnTo>
                    <a:pt x="237063" y="95421"/>
                  </a:lnTo>
                  <a:lnTo>
                    <a:pt x="237063" y="183955"/>
                  </a:lnTo>
                  <a:lnTo>
                    <a:pt x="277382" y="183955"/>
                  </a:lnTo>
                  <a:lnTo>
                    <a:pt x="277382" y="105081"/>
                  </a:lnTo>
                  <a:lnTo>
                    <a:pt x="276579" y="90103"/>
                  </a:lnTo>
                  <a:lnTo>
                    <a:pt x="274251" y="77614"/>
                  </a:lnTo>
                  <a:close/>
                </a:path>
                <a:path w="1045845" h="189229">
                  <a:moveTo>
                    <a:pt x="179356" y="80890"/>
                  </a:moveTo>
                  <a:lnTo>
                    <a:pt x="178411" y="85677"/>
                  </a:lnTo>
                  <a:lnTo>
                    <a:pt x="177419" y="94938"/>
                  </a:lnTo>
                  <a:lnTo>
                    <a:pt x="177088" y="105081"/>
                  </a:lnTo>
                  <a:lnTo>
                    <a:pt x="179356" y="105081"/>
                  </a:lnTo>
                  <a:lnTo>
                    <a:pt x="179356" y="80890"/>
                  </a:lnTo>
                  <a:close/>
                </a:path>
                <a:path w="1045845" h="189229">
                  <a:moveTo>
                    <a:pt x="227739" y="41579"/>
                  </a:moveTo>
                  <a:lnTo>
                    <a:pt x="225975" y="41579"/>
                  </a:lnTo>
                  <a:lnTo>
                    <a:pt x="218337" y="42019"/>
                  </a:lnTo>
                  <a:lnTo>
                    <a:pt x="185499" y="63187"/>
                  </a:lnTo>
                  <a:lnTo>
                    <a:pt x="179356" y="80890"/>
                  </a:lnTo>
                  <a:lnTo>
                    <a:pt x="179356" y="105081"/>
                  </a:lnTo>
                  <a:lnTo>
                    <a:pt x="187672" y="105081"/>
                  </a:lnTo>
                  <a:lnTo>
                    <a:pt x="187672" y="95841"/>
                  </a:lnTo>
                  <a:lnTo>
                    <a:pt x="189940" y="89625"/>
                  </a:lnTo>
                  <a:lnTo>
                    <a:pt x="199180" y="80050"/>
                  </a:lnTo>
                  <a:lnTo>
                    <a:pt x="205312" y="77614"/>
                  </a:lnTo>
                  <a:lnTo>
                    <a:pt x="274251" y="77614"/>
                  </a:lnTo>
                  <a:lnTo>
                    <a:pt x="274192" y="77299"/>
                  </a:lnTo>
                  <a:lnTo>
                    <a:pt x="249033" y="45547"/>
                  </a:lnTo>
                  <a:lnTo>
                    <a:pt x="239110" y="42571"/>
                  </a:lnTo>
                  <a:lnTo>
                    <a:pt x="227739" y="41579"/>
                  </a:lnTo>
                  <a:close/>
                </a:path>
                <a:path w="1045845" h="189229">
                  <a:moveTo>
                    <a:pt x="343743" y="45862"/>
                  </a:moveTo>
                  <a:lnTo>
                    <a:pt x="311740" y="45862"/>
                  </a:lnTo>
                  <a:lnTo>
                    <a:pt x="311740" y="183955"/>
                  </a:lnTo>
                  <a:lnTo>
                    <a:pt x="352059" y="183955"/>
                  </a:lnTo>
                  <a:lnTo>
                    <a:pt x="352059" y="113649"/>
                  </a:lnTo>
                  <a:lnTo>
                    <a:pt x="352626" y="105711"/>
                  </a:lnTo>
                  <a:lnTo>
                    <a:pt x="352780" y="105081"/>
                  </a:lnTo>
                  <a:lnTo>
                    <a:pt x="342987" y="105081"/>
                  </a:lnTo>
                  <a:lnTo>
                    <a:pt x="343671" y="92859"/>
                  </a:lnTo>
                  <a:lnTo>
                    <a:pt x="343743" y="45862"/>
                  </a:lnTo>
                  <a:close/>
                </a:path>
                <a:path w="1045845" h="189229">
                  <a:moveTo>
                    <a:pt x="343743" y="92859"/>
                  </a:moveTo>
                  <a:lnTo>
                    <a:pt x="343340" y="98781"/>
                  </a:lnTo>
                  <a:lnTo>
                    <a:pt x="342987" y="105081"/>
                  </a:lnTo>
                  <a:lnTo>
                    <a:pt x="343743" y="105081"/>
                  </a:lnTo>
                  <a:lnTo>
                    <a:pt x="343743" y="92859"/>
                  </a:lnTo>
                  <a:close/>
                </a:path>
                <a:path w="1045845" h="189229">
                  <a:moveTo>
                    <a:pt x="396914" y="44098"/>
                  </a:moveTo>
                  <a:lnTo>
                    <a:pt x="391622" y="44098"/>
                  </a:lnTo>
                  <a:lnTo>
                    <a:pt x="380471" y="45091"/>
                  </a:lnTo>
                  <a:lnTo>
                    <a:pt x="349933" y="68747"/>
                  </a:lnTo>
                  <a:lnTo>
                    <a:pt x="346190" y="78874"/>
                  </a:lnTo>
                  <a:lnTo>
                    <a:pt x="346074" y="79189"/>
                  </a:lnTo>
                  <a:lnTo>
                    <a:pt x="343754" y="91382"/>
                  </a:lnTo>
                  <a:lnTo>
                    <a:pt x="343743" y="105081"/>
                  </a:lnTo>
                  <a:lnTo>
                    <a:pt x="352780" y="105081"/>
                  </a:lnTo>
                  <a:lnTo>
                    <a:pt x="354327" y="98781"/>
                  </a:lnTo>
                  <a:lnTo>
                    <a:pt x="357162" y="92859"/>
                  </a:lnTo>
                  <a:lnTo>
                    <a:pt x="386834" y="78874"/>
                  </a:lnTo>
                  <a:lnTo>
                    <a:pt x="396914" y="78874"/>
                  </a:lnTo>
                  <a:lnTo>
                    <a:pt x="396914" y="44098"/>
                  </a:lnTo>
                  <a:close/>
                </a:path>
                <a:path w="1045845" h="189229">
                  <a:moveTo>
                    <a:pt x="484348" y="41075"/>
                  </a:moveTo>
                  <a:lnTo>
                    <a:pt x="446045" y="49910"/>
                  </a:lnTo>
                  <a:lnTo>
                    <a:pt x="416467" y="78826"/>
                  </a:lnTo>
                  <a:lnTo>
                    <a:pt x="408497" y="112389"/>
                  </a:lnTo>
                  <a:lnTo>
                    <a:pt x="408497" y="118185"/>
                  </a:lnTo>
                  <a:lnTo>
                    <a:pt x="419711" y="157055"/>
                  </a:lnTo>
                  <a:lnTo>
                    <a:pt x="452092" y="183199"/>
                  </a:lnTo>
                  <a:lnTo>
                    <a:pt x="484348" y="188743"/>
                  </a:lnTo>
                  <a:lnTo>
                    <a:pt x="493278" y="188397"/>
                  </a:lnTo>
                  <a:lnTo>
                    <a:pt x="529833" y="176395"/>
                  </a:lnTo>
                  <a:lnTo>
                    <a:pt x="550551" y="154724"/>
                  </a:lnTo>
                  <a:lnTo>
                    <a:pt x="476788" y="154724"/>
                  </a:lnTo>
                  <a:lnTo>
                    <a:pt x="470320" y="153044"/>
                  </a:lnTo>
                  <a:lnTo>
                    <a:pt x="459568" y="146324"/>
                  </a:lnTo>
                  <a:lnTo>
                    <a:pt x="455536" y="141620"/>
                  </a:lnTo>
                  <a:lnTo>
                    <a:pt x="450161" y="129524"/>
                  </a:lnTo>
                  <a:lnTo>
                    <a:pt x="448817" y="122805"/>
                  </a:lnTo>
                  <a:lnTo>
                    <a:pt x="448817" y="107517"/>
                  </a:lnTo>
                  <a:lnTo>
                    <a:pt x="476956" y="75094"/>
                  </a:lnTo>
                  <a:lnTo>
                    <a:pt x="550031" y="75094"/>
                  </a:lnTo>
                  <a:lnTo>
                    <a:pt x="548732" y="72889"/>
                  </a:lnTo>
                  <a:lnTo>
                    <a:pt x="516099" y="46870"/>
                  </a:lnTo>
                  <a:lnTo>
                    <a:pt x="493041" y="41437"/>
                  </a:lnTo>
                  <a:lnTo>
                    <a:pt x="484348" y="41075"/>
                  </a:lnTo>
                  <a:close/>
                </a:path>
                <a:path w="1045845" h="189229">
                  <a:moveTo>
                    <a:pt x="550031" y="75094"/>
                  </a:moveTo>
                  <a:lnTo>
                    <a:pt x="491907" y="75094"/>
                  </a:lnTo>
                  <a:lnTo>
                    <a:pt x="498291" y="76858"/>
                  </a:lnTo>
                  <a:lnTo>
                    <a:pt x="503499" y="80386"/>
                  </a:lnTo>
                  <a:lnTo>
                    <a:pt x="508875" y="83913"/>
                  </a:lnTo>
                  <a:lnTo>
                    <a:pt x="512991" y="88701"/>
                  </a:lnTo>
                  <a:lnTo>
                    <a:pt x="515847" y="94749"/>
                  </a:lnTo>
                  <a:lnTo>
                    <a:pt x="518703" y="100629"/>
                  </a:lnTo>
                  <a:lnTo>
                    <a:pt x="520131" y="107517"/>
                  </a:lnTo>
                  <a:lnTo>
                    <a:pt x="520131" y="122805"/>
                  </a:lnTo>
                  <a:lnTo>
                    <a:pt x="518703" y="129524"/>
                  </a:lnTo>
                  <a:lnTo>
                    <a:pt x="515847" y="135572"/>
                  </a:lnTo>
                  <a:lnTo>
                    <a:pt x="513159" y="141620"/>
                  </a:lnTo>
                  <a:lnTo>
                    <a:pt x="509211" y="146324"/>
                  </a:lnTo>
                  <a:lnTo>
                    <a:pt x="498795" y="153044"/>
                  </a:lnTo>
                  <a:lnTo>
                    <a:pt x="492243" y="154724"/>
                  </a:lnTo>
                  <a:lnTo>
                    <a:pt x="550551" y="154724"/>
                  </a:lnTo>
                  <a:lnTo>
                    <a:pt x="560450" y="118185"/>
                  </a:lnTo>
                  <a:lnTo>
                    <a:pt x="560450" y="112389"/>
                  </a:lnTo>
                  <a:lnTo>
                    <a:pt x="560222" y="107517"/>
                  </a:lnTo>
                  <a:lnTo>
                    <a:pt x="560119" y="105301"/>
                  </a:lnTo>
                  <a:lnTo>
                    <a:pt x="559127" y="98403"/>
                  </a:lnTo>
                  <a:lnTo>
                    <a:pt x="557473" y="91694"/>
                  </a:lnTo>
                  <a:lnTo>
                    <a:pt x="555158" y="85173"/>
                  </a:lnTo>
                  <a:lnTo>
                    <a:pt x="552229" y="78826"/>
                  </a:lnTo>
                  <a:lnTo>
                    <a:pt x="550031" y="75094"/>
                  </a:lnTo>
                  <a:close/>
                </a:path>
                <a:path w="1045845" h="189229">
                  <a:moveTo>
                    <a:pt x="630924" y="0"/>
                  </a:moveTo>
                  <a:lnTo>
                    <a:pt x="590352" y="0"/>
                  </a:lnTo>
                  <a:lnTo>
                    <a:pt x="590352" y="183955"/>
                  </a:lnTo>
                  <a:lnTo>
                    <a:pt x="630924" y="183955"/>
                  </a:lnTo>
                  <a:lnTo>
                    <a:pt x="630924" y="0"/>
                  </a:lnTo>
                  <a:close/>
                </a:path>
                <a:path w="1045845" h="189229">
                  <a:moveTo>
                    <a:pt x="590352" y="0"/>
                  </a:moveTo>
                  <a:lnTo>
                    <a:pt x="573973" y="0"/>
                  </a:lnTo>
                  <a:lnTo>
                    <a:pt x="573973" y="29735"/>
                  </a:lnTo>
                  <a:lnTo>
                    <a:pt x="590352" y="29735"/>
                  </a:lnTo>
                  <a:lnTo>
                    <a:pt x="590352" y="0"/>
                  </a:lnTo>
                  <a:close/>
                </a:path>
                <a:path w="1045845" h="189229">
                  <a:moveTo>
                    <a:pt x="710410" y="0"/>
                  </a:moveTo>
                  <a:lnTo>
                    <a:pt x="669839" y="0"/>
                  </a:lnTo>
                  <a:lnTo>
                    <a:pt x="669839" y="183955"/>
                  </a:lnTo>
                  <a:lnTo>
                    <a:pt x="710410" y="183955"/>
                  </a:lnTo>
                  <a:lnTo>
                    <a:pt x="710410" y="0"/>
                  </a:lnTo>
                  <a:close/>
                </a:path>
                <a:path w="1045845" h="189229">
                  <a:moveTo>
                    <a:pt x="669839" y="0"/>
                  </a:moveTo>
                  <a:lnTo>
                    <a:pt x="653459" y="0"/>
                  </a:lnTo>
                  <a:lnTo>
                    <a:pt x="653459" y="29735"/>
                  </a:lnTo>
                  <a:lnTo>
                    <a:pt x="669839" y="29735"/>
                  </a:lnTo>
                  <a:lnTo>
                    <a:pt x="669839" y="0"/>
                  </a:lnTo>
                  <a:close/>
                </a:path>
                <a:path w="1045845" h="189229">
                  <a:moveTo>
                    <a:pt x="809300" y="41075"/>
                  </a:moveTo>
                  <a:lnTo>
                    <a:pt x="767028" y="53989"/>
                  </a:lnTo>
                  <a:lnTo>
                    <a:pt x="743529" y="85929"/>
                  </a:lnTo>
                  <a:lnTo>
                    <a:pt x="738993" y="117429"/>
                  </a:lnTo>
                  <a:lnTo>
                    <a:pt x="739248" y="123393"/>
                  </a:lnTo>
                  <a:lnTo>
                    <a:pt x="739277" y="124075"/>
                  </a:lnTo>
                  <a:lnTo>
                    <a:pt x="752979" y="161260"/>
                  </a:lnTo>
                  <a:lnTo>
                    <a:pt x="786620" y="185341"/>
                  </a:lnTo>
                  <a:lnTo>
                    <a:pt x="810812" y="188743"/>
                  </a:lnTo>
                  <a:lnTo>
                    <a:pt x="819254" y="188365"/>
                  </a:lnTo>
                  <a:lnTo>
                    <a:pt x="859037" y="170930"/>
                  </a:lnTo>
                  <a:lnTo>
                    <a:pt x="870122" y="155984"/>
                  </a:lnTo>
                  <a:lnTo>
                    <a:pt x="802748" y="155984"/>
                  </a:lnTo>
                  <a:lnTo>
                    <a:pt x="796196" y="154304"/>
                  </a:lnTo>
                  <a:lnTo>
                    <a:pt x="776882" y="125492"/>
                  </a:lnTo>
                  <a:lnTo>
                    <a:pt x="755877" y="125492"/>
                  </a:lnTo>
                  <a:lnTo>
                    <a:pt x="755877" y="102624"/>
                  </a:lnTo>
                  <a:lnTo>
                    <a:pt x="777153" y="102624"/>
                  </a:lnTo>
                  <a:lnTo>
                    <a:pt x="777790" y="98844"/>
                  </a:lnTo>
                  <a:lnTo>
                    <a:pt x="780320" y="92733"/>
                  </a:lnTo>
                  <a:lnTo>
                    <a:pt x="782840" y="86517"/>
                  </a:lnTo>
                  <a:lnTo>
                    <a:pt x="786536" y="81814"/>
                  </a:lnTo>
                  <a:lnTo>
                    <a:pt x="796280" y="75430"/>
                  </a:lnTo>
                  <a:lnTo>
                    <a:pt x="802244" y="73834"/>
                  </a:lnTo>
                  <a:lnTo>
                    <a:pt x="868113" y="73834"/>
                  </a:lnTo>
                  <a:lnTo>
                    <a:pt x="865542" y="69440"/>
                  </a:lnTo>
                  <a:lnTo>
                    <a:pt x="829711" y="43594"/>
                  </a:lnTo>
                  <a:lnTo>
                    <a:pt x="819947" y="41704"/>
                  </a:lnTo>
                  <a:lnTo>
                    <a:pt x="809300" y="41075"/>
                  </a:lnTo>
                  <a:close/>
                </a:path>
                <a:path w="1045845" h="189229">
                  <a:moveTo>
                    <a:pt x="875574" y="141116"/>
                  </a:moveTo>
                  <a:lnTo>
                    <a:pt x="838531" y="141116"/>
                  </a:lnTo>
                  <a:lnTo>
                    <a:pt x="836851" y="145316"/>
                  </a:lnTo>
                  <a:lnTo>
                    <a:pt x="833659" y="148844"/>
                  </a:lnTo>
                  <a:lnTo>
                    <a:pt x="824251" y="154556"/>
                  </a:lnTo>
                  <a:lnTo>
                    <a:pt x="818204" y="155984"/>
                  </a:lnTo>
                  <a:lnTo>
                    <a:pt x="870122" y="155984"/>
                  </a:lnTo>
                  <a:lnTo>
                    <a:pt x="871055" y="154304"/>
                  </a:lnTo>
                  <a:lnTo>
                    <a:pt x="873700" y="147857"/>
                  </a:lnTo>
                  <a:lnTo>
                    <a:pt x="875574" y="141116"/>
                  </a:lnTo>
                  <a:close/>
                </a:path>
                <a:path w="1045845" h="189229">
                  <a:moveTo>
                    <a:pt x="777153" y="102624"/>
                  </a:moveTo>
                  <a:lnTo>
                    <a:pt x="755877" y="102624"/>
                  </a:lnTo>
                  <a:lnTo>
                    <a:pt x="755877" y="125492"/>
                  </a:lnTo>
                  <a:lnTo>
                    <a:pt x="776882" y="125492"/>
                  </a:lnTo>
                  <a:lnTo>
                    <a:pt x="776767" y="104913"/>
                  </a:lnTo>
                  <a:lnTo>
                    <a:pt x="777153" y="102624"/>
                  </a:lnTo>
                  <a:close/>
                </a:path>
                <a:path w="1045845" h="189229">
                  <a:moveTo>
                    <a:pt x="840166" y="102624"/>
                  </a:moveTo>
                  <a:lnTo>
                    <a:pt x="777153" y="102624"/>
                  </a:lnTo>
                  <a:lnTo>
                    <a:pt x="776767" y="104913"/>
                  </a:lnTo>
                  <a:lnTo>
                    <a:pt x="776652" y="124075"/>
                  </a:lnTo>
                  <a:lnTo>
                    <a:pt x="776882" y="125492"/>
                  </a:lnTo>
                  <a:lnTo>
                    <a:pt x="878094" y="125492"/>
                  </a:lnTo>
                  <a:lnTo>
                    <a:pt x="878094" y="113145"/>
                  </a:lnTo>
                  <a:lnTo>
                    <a:pt x="840547" y="113145"/>
                  </a:lnTo>
                  <a:lnTo>
                    <a:pt x="840547" y="104913"/>
                  </a:lnTo>
                  <a:lnTo>
                    <a:pt x="840166" y="102624"/>
                  </a:lnTo>
                  <a:close/>
                </a:path>
                <a:path w="1045845" h="189229">
                  <a:moveTo>
                    <a:pt x="868113" y="73834"/>
                  </a:moveTo>
                  <a:lnTo>
                    <a:pt x="816188" y="73834"/>
                  </a:lnTo>
                  <a:lnTo>
                    <a:pt x="821899" y="75430"/>
                  </a:lnTo>
                  <a:lnTo>
                    <a:pt x="826435" y="78622"/>
                  </a:lnTo>
                  <a:lnTo>
                    <a:pt x="831139" y="81646"/>
                  </a:lnTo>
                  <a:lnTo>
                    <a:pt x="834667" y="86097"/>
                  </a:lnTo>
                  <a:lnTo>
                    <a:pt x="839371" y="97857"/>
                  </a:lnTo>
                  <a:lnTo>
                    <a:pt x="840547" y="104913"/>
                  </a:lnTo>
                  <a:lnTo>
                    <a:pt x="840547" y="113145"/>
                  </a:lnTo>
                  <a:lnTo>
                    <a:pt x="853573" y="102624"/>
                  </a:lnTo>
                  <a:lnTo>
                    <a:pt x="877590" y="102624"/>
                  </a:lnTo>
                  <a:lnTo>
                    <a:pt x="876078" y="93741"/>
                  </a:lnTo>
                  <a:lnTo>
                    <a:pt x="873558" y="85236"/>
                  </a:lnTo>
                  <a:lnTo>
                    <a:pt x="870030" y="77110"/>
                  </a:lnTo>
                  <a:lnTo>
                    <a:pt x="868113" y="73834"/>
                  </a:lnTo>
                  <a:close/>
                </a:path>
                <a:path w="1045845" h="189229">
                  <a:moveTo>
                    <a:pt x="877590" y="102624"/>
                  </a:moveTo>
                  <a:lnTo>
                    <a:pt x="853573" y="102624"/>
                  </a:lnTo>
                  <a:lnTo>
                    <a:pt x="840547" y="113145"/>
                  </a:lnTo>
                  <a:lnTo>
                    <a:pt x="878094" y="113145"/>
                  </a:lnTo>
                  <a:lnTo>
                    <a:pt x="878094" y="111885"/>
                  </a:lnTo>
                  <a:lnTo>
                    <a:pt x="877788" y="106257"/>
                  </a:lnTo>
                  <a:lnTo>
                    <a:pt x="877715" y="104913"/>
                  </a:lnTo>
                  <a:lnTo>
                    <a:pt x="877590" y="102624"/>
                  </a:lnTo>
                  <a:close/>
                </a:path>
                <a:path w="1045845" h="189229">
                  <a:moveTo>
                    <a:pt x="960250" y="41831"/>
                  </a:moveTo>
                  <a:lnTo>
                    <a:pt x="950845" y="42287"/>
                  </a:lnTo>
                  <a:lnTo>
                    <a:pt x="952396" y="42287"/>
                  </a:lnTo>
                  <a:lnTo>
                    <a:pt x="946327" y="43216"/>
                  </a:lnTo>
                  <a:lnTo>
                    <a:pt x="913379" y="62494"/>
                  </a:lnTo>
                  <a:lnTo>
                    <a:pt x="897315" y="98277"/>
                  </a:lnTo>
                  <a:lnTo>
                    <a:pt x="896597" y="104577"/>
                  </a:lnTo>
                  <a:lnTo>
                    <a:pt x="896511" y="105333"/>
                  </a:lnTo>
                  <a:lnTo>
                    <a:pt x="896244" y="112641"/>
                  </a:lnTo>
                  <a:lnTo>
                    <a:pt x="896244" y="118437"/>
                  </a:lnTo>
                  <a:lnTo>
                    <a:pt x="896439" y="123477"/>
                  </a:lnTo>
                  <a:lnTo>
                    <a:pt x="896527" y="125744"/>
                  </a:lnTo>
                  <a:lnTo>
                    <a:pt x="910229" y="163591"/>
                  </a:lnTo>
                  <a:lnTo>
                    <a:pt x="947776" y="187168"/>
                  </a:lnTo>
                  <a:lnTo>
                    <a:pt x="961762" y="188491"/>
                  </a:lnTo>
                  <a:lnTo>
                    <a:pt x="967727" y="188160"/>
                  </a:lnTo>
                  <a:lnTo>
                    <a:pt x="969092" y="188160"/>
                  </a:lnTo>
                  <a:lnTo>
                    <a:pt x="1006664" y="166788"/>
                  </a:lnTo>
                  <a:lnTo>
                    <a:pt x="1013199" y="154724"/>
                  </a:lnTo>
                  <a:lnTo>
                    <a:pt x="965122" y="154724"/>
                  </a:lnTo>
                  <a:lnTo>
                    <a:pt x="959074" y="153128"/>
                  </a:lnTo>
                  <a:lnTo>
                    <a:pt x="948322" y="146744"/>
                  </a:lnTo>
                  <a:lnTo>
                    <a:pt x="944122" y="142208"/>
                  </a:lnTo>
                  <a:lnTo>
                    <a:pt x="938075" y="130448"/>
                  </a:lnTo>
                  <a:lnTo>
                    <a:pt x="936563" y="123477"/>
                  </a:lnTo>
                  <a:lnTo>
                    <a:pt x="936563" y="107517"/>
                  </a:lnTo>
                  <a:lnTo>
                    <a:pt x="938075" y="100629"/>
                  </a:lnTo>
                  <a:lnTo>
                    <a:pt x="941082" y="94781"/>
                  </a:lnTo>
                  <a:lnTo>
                    <a:pt x="944122" y="88701"/>
                  </a:lnTo>
                  <a:lnTo>
                    <a:pt x="948238" y="83997"/>
                  </a:lnTo>
                  <a:lnTo>
                    <a:pt x="953446" y="80638"/>
                  </a:lnTo>
                  <a:lnTo>
                    <a:pt x="958822" y="77110"/>
                  </a:lnTo>
                  <a:lnTo>
                    <a:pt x="964870" y="75346"/>
                  </a:lnTo>
                  <a:lnTo>
                    <a:pt x="1004853" y="75346"/>
                  </a:lnTo>
                  <a:lnTo>
                    <a:pt x="1004853" y="64947"/>
                  </a:lnTo>
                  <a:lnTo>
                    <a:pt x="968282" y="42287"/>
                  </a:lnTo>
                  <a:lnTo>
                    <a:pt x="960250" y="41831"/>
                  </a:lnTo>
                  <a:close/>
                </a:path>
                <a:path w="1045845" h="189229">
                  <a:moveTo>
                    <a:pt x="1045424" y="126752"/>
                  </a:moveTo>
                  <a:lnTo>
                    <a:pt x="1018965" y="126752"/>
                  </a:lnTo>
                  <a:lnTo>
                    <a:pt x="1018161" y="136218"/>
                  </a:lnTo>
                  <a:lnTo>
                    <a:pt x="1016508" y="144959"/>
                  </a:lnTo>
                  <a:lnTo>
                    <a:pt x="1014004" y="152976"/>
                  </a:lnTo>
                  <a:lnTo>
                    <a:pt x="1013421" y="154242"/>
                  </a:lnTo>
                  <a:lnTo>
                    <a:pt x="1013421" y="183955"/>
                  </a:lnTo>
                  <a:lnTo>
                    <a:pt x="1045424" y="183955"/>
                  </a:lnTo>
                  <a:lnTo>
                    <a:pt x="1045424" y="126752"/>
                  </a:lnTo>
                  <a:close/>
                </a:path>
                <a:path w="1045845" h="189229">
                  <a:moveTo>
                    <a:pt x="1004853" y="75346"/>
                  </a:moveTo>
                  <a:lnTo>
                    <a:pt x="977638" y="75346"/>
                  </a:lnTo>
                  <a:lnTo>
                    <a:pt x="983266" y="76690"/>
                  </a:lnTo>
                  <a:lnTo>
                    <a:pt x="993681" y="82066"/>
                  </a:lnTo>
                  <a:lnTo>
                    <a:pt x="997881" y="85929"/>
                  </a:lnTo>
                  <a:lnTo>
                    <a:pt x="1004265" y="96009"/>
                  </a:lnTo>
                  <a:lnTo>
                    <a:pt x="1005861" y="102225"/>
                  </a:lnTo>
                  <a:lnTo>
                    <a:pt x="1005799" y="126752"/>
                  </a:lnTo>
                  <a:lnTo>
                    <a:pt x="1004307" y="132800"/>
                  </a:lnTo>
                  <a:lnTo>
                    <a:pt x="1004265" y="132968"/>
                  </a:lnTo>
                  <a:lnTo>
                    <a:pt x="1001073" y="138344"/>
                  </a:lnTo>
                  <a:lnTo>
                    <a:pt x="998049" y="143720"/>
                  </a:lnTo>
                  <a:lnTo>
                    <a:pt x="993933" y="147836"/>
                  </a:lnTo>
                  <a:lnTo>
                    <a:pt x="988725" y="150692"/>
                  </a:lnTo>
                  <a:lnTo>
                    <a:pt x="983686" y="153380"/>
                  </a:lnTo>
                  <a:lnTo>
                    <a:pt x="978058" y="154724"/>
                  </a:lnTo>
                  <a:lnTo>
                    <a:pt x="1013199" y="154724"/>
                  </a:lnTo>
                  <a:lnTo>
                    <a:pt x="1013421" y="154242"/>
                  </a:lnTo>
                  <a:lnTo>
                    <a:pt x="1013421" y="126752"/>
                  </a:lnTo>
                  <a:lnTo>
                    <a:pt x="1045424" y="126752"/>
                  </a:lnTo>
                  <a:lnTo>
                    <a:pt x="1045424" y="104577"/>
                  </a:lnTo>
                  <a:lnTo>
                    <a:pt x="1015437" y="104577"/>
                  </a:lnTo>
                  <a:lnTo>
                    <a:pt x="1004887" y="94781"/>
                  </a:lnTo>
                  <a:lnTo>
                    <a:pt x="1004853" y="75346"/>
                  </a:lnTo>
                  <a:close/>
                </a:path>
                <a:path w="1045845" h="189229">
                  <a:moveTo>
                    <a:pt x="1018965" y="126752"/>
                  </a:moveTo>
                  <a:lnTo>
                    <a:pt x="1013421" y="126752"/>
                  </a:lnTo>
                  <a:lnTo>
                    <a:pt x="1013421" y="154242"/>
                  </a:lnTo>
                  <a:lnTo>
                    <a:pt x="1013818" y="153380"/>
                  </a:lnTo>
                  <a:lnTo>
                    <a:pt x="1013934" y="153128"/>
                  </a:lnTo>
                  <a:lnTo>
                    <a:pt x="1014004" y="152976"/>
                  </a:lnTo>
                  <a:lnTo>
                    <a:pt x="1016508" y="144959"/>
                  </a:lnTo>
                  <a:lnTo>
                    <a:pt x="1018161" y="136218"/>
                  </a:lnTo>
                  <a:lnTo>
                    <a:pt x="1018965" y="126752"/>
                  </a:lnTo>
                  <a:close/>
                </a:path>
                <a:path w="1045845" h="189229">
                  <a:moveTo>
                    <a:pt x="1004853" y="64947"/>
                  </a:moveTo>
                  <a:lnTo>
                    <a:pt x="1004887" y="94781"/>
                  </a:lnTo>
                  <a:lnTo>
                    <a:pt x="1015437" y="104577"/>
                  </a:lnTo>
                  <a:lnTo>
                    <a:pt x="1014776" y="96009"/>
                  </a:lnTo>
                  <a:lnTo>
                    <a:pt x="1004853" y="64947"/>
                  </a:lnTo>
                  <a:close/>
                </a:path>
                <a:path w="1045845" h="189229">
                  <a:moveTo>
                    <a:pt x="1045424" y="0"/>
                  </a:moveTo>
                  <a:lnTo>
                    <a:pt x="1004853" y="0"/>
                  </a:lnTo>
                  <a:lnTo>
                    <a:pt x="1004853" y="64947"/>
                  </a:lnTo>
                  <a:lnTo>
                    <a:pt x="1007877" y="70306"/>
                  </a:lnTo>
                  <a:lnTo>
                    <a:pt x="1010901" y="77645"/>
                  </a:lnTo>
                  <a:lnTo>
                    <a:pt x="1013190" y="85929"/>
                  </a:lnTo>
                  <a:lnTo>
                    <a:pt x="1014681" y="94781"/>
                  </a:lnTo>
                  <a:lnTo>
                    <a:pt x="1015437" y="104577"/>
                  </a:lnTo>
                  <a:lnTo>
                    <a:pt x="1045424" y="104577"/>
                  </a:lnTo>
                  <a:lnTo>
                    <a:pt x="104542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93886" y="4977075"/>
              <a:ext cx="480059" cy="480059"/>
            </a:xfrm>
            <a:custGeom>
              <a:avLst/>
              <a:gdLst/>
              <a:ahLst/>
              <a:cxnLst/>
              <a:rect l="l" t="t" r="r" b="b"/>
              <a:pathLst>
                <a:path w="480059" h="480060">
                  <a:moveTo>
                    <a:pt x="399638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399638"/>
                  </a:lnTo>
                  <a:lnTo>
                    <a:pt x="6281" y="430749"/>
                  </a:lnTo>
                  <a:lnTo>
                    <a:pt x="23410" y="456155"/>
                  </a:lnTo>
                  <a:lnTo>
                    <a:pt x="48816" y="473284"/>
                  </a:lnTo>
                  <a:lnTo>
                    <a:pt x="79927" y="479565"/>
                  </a:lnTo>
                  <a:lnTo>
                    <a:pt x="399638" y="479565"/>
                  </a:lnTo>
                  <a:lnTo>
                    <a:pt x="430749" y="473284"/>
                  </a:lnTo>
                  <a:lnTo>
                    <a:pt x="456155" y="456155"/>
                  </a:lnTo>
                  <a:lnTo>
                    <a:pt x="473284" y="430749"/>
                  </a:lnTo>
                  <a:lnTo>
                    <a:pt x="479565" y="399638"/>
                  </a:lnTo>
                  <a:lnTo>
                    <a:pt x="479565" y="79927"/>
                  </a:lnTo>
                  <a:lnTo>
                    <a:pt x="473284" y="48816"/>
                  </a:lnTo>
                  <a:lnTo>
                    <a:pt x="456155" y="23410"/>
                  </a:lnTo>
                  <a:lnTo>
                    <a:pt x="430749" y="6281"/>
                  </a:lnTo>
                  <a:lnTo>
                    <a:pt x="39963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81851" y="5099728"/>
              <a:ext cx="303530" cy="234950"/>
            </a:xfrm>
            <a:custGeom>
              <a:avLst/>
              <a:gdLst/>
              <a:ahLst/>
              <a:cxnLst/>
              <a:rect l="l" t="t" r="r" b="b"/>
              <a:pathLst>
                <a:path w="303529" h="234950">
                  <a:moveTo>
                    <a:pt x="40594" y="149875"/>
                  </a:moveTo>
                  <a:lnTo>
                    <a:pt x="47982" y="188778"/>
                  </a:lnTo>
                  <a:lnTo>
                    <a:pt x="112829" y="227803"/>
                  </a:lnTo>
                  <a:lnTo>
                    <a:pt x="151739" y="234354"/>
                  </a:lnTo>
                  <a:lnTo>
                    <a:pt x="151739" y="211674"/>
                  </a:lnTo>
                  <a:lnTo>
                    <a:pt x="119687" y="206177"/>
                  </a:lnTo>
                  <a:lnTo>
                    <a:pt x="89910" y="191864"/>
                  </a:lnTo>
                  <a:lnTo>
                    <a:pt x="63260" y="172006"/>
                  </a:lnTo>
                  <a:lnTo>
                    <a:pt x="40594" y="149875"/>
                  </a:lnTo>
                  <a:close/>
                </a:path>
                <a:path w="303529" h="234950">
                  <a:moveTo>
                    <a:pt x="262883" y="149875"/>
                  </a:moveTo>
                  <a:lnTo>
                    <a:pt x="240217" y="172006"/>
                  </a:lnTo>
                  <a:lnTo>
                    <a:pt x="213568" y="191864"/>
                  </a:lnTo>
                  <a:lnTo>
                    <a:pt x="183790" y="206177"/>
                  </a:lnTo>
                  <a:lnTo>
                    <a:pt x="151739" y="211674"/>
                  </a:lnTo>
                  <a:lnTo>
                    <a:pt x="151739" y="234354"/>
                  </a:lnTo>
                  <a:lnTo>
                    <a:pt x="190649" y="227803"/>
                  </a:lnTo>
                  <a:lnTo>
                    <a:pt x="225543" y="211124"/>
                  </a:lnTo>
                  <a:lnTo>
                    <a:pt x="255495" y="188778"/>
                  </a:lnTo>
                  <a:lnTo>
                    <a:pt x="279579" y="165225"/>
                  </a:lnTo>
                  <a:lnTo>
                    <a:pt x="262883" y="149875"/>
                  </a:lnTo>
                  <a:close/>
                </a:path>
                <a:path w="303529" h="234950">
                  <a:moveTo>
                    <a:pt x="23100" y="122216"/>
                  </a:moveTo>
                  <a:lnTo>
                    <a:pt x="670" y="125576"/>
                  </a:lnTo>
                  <a:lnTo>
                    <a:pt x="3730" y="137376"/>
                  </a:lnTo>
                  <a:lnTo>
                    <a:pt x="8784" y="147127"/>
                  </a:lnTo>
                  <a:lnTo>
                    <a:pt x="15588" y="156014"/>
                  </a:lnTo>
                  <a:lnTo>
                    <a:pt x="23898" y="165225"/>
                  </a:lnTo>
                  <a:lnTo>
                    <a:pt x="40594" y="149875"/>
                  </a:lnTo>
                  <a:lnTo>
                    <a:pt x="32825" y="141238"/>
                  </a:lnTo>
                  <a:lnTo>
                    <a:pt x="27740" y="134676"/>
                  </a:lnTo>
                  <a:lnTo>
                    <a:pt x="24709" y="128799"/>
                  </a:lnTo>
                  <a:lnTo>
                    <a:pt x="23100" y="122216"/>
                  </a:lnTo>
                  <a:close/>
                </a:path>
                <a:path w="303529" h="234950">
                  <a:moveTo>
                    <a:pt x="280378" y="122216"/>
                  </a:moveTo>
                  <a:lnTo>
                    <a:pt x="278768" y="128799"/>
                  </a:lnTo>
                  <a:lnTo>
                    <a:pt x="275737" y="134676"/>
                  </a:lnTo>
                  <a:lnTo>
                    <a:pt x="270652" y="141238"/>
                  </a:lnTo>
                  <a:lnTo>
                    <a:pt x="262883" y="149875"/>
                  </a:lnTo>
                  <a:lnTo>
                    <a:pt x="279579" y="165225"/>
                  </a:lnTo>
                  <a:lnTo>
                    <a:pt x="287889" y="156014"/>
                  </a:lnTo>
                  <a:lnTo>
                    <a:pt x="294693" y="147127"/>
                  </a:lnTo>
                  <a:lnTo>
                    <a:pt x="299748" y="137376"/>
                  </a:lnTo>
                  <a:lnTo>
                    <a:pt x="302807" y="125576"/>
                  </a:lnTo>
                  <a:lnTo>
                    <a:pt x="280378" y="122216"/>
                  </a:lnTo>
                  <a:close/>
                </a:path>
                <a:path w="303529" h="234950">
                  <a:moveTo>
                    <a:pt x="670" y="108778"/>
                  </a:moveTo>
                  <a:lnTo>
                    <a:pt x="0" y="113256"/>
                  </a:lnTo>
                  <a:lnTo>
                    <a:pt x="0" y="121097"/>
                  </a:lnTo>
                  <a:lnTo>
                    <a:pt x="670" y="125576"/>
                  </a:lnTo>
                  <a:lnTo>
                    <a:pt x="23100" y="122216"/>
                  </a:lnTo>
                  <a:lnTo>
                    <a:pt x="22762" y="119965"/>
                  </a:lnTo>
                  <a:lnTo>
                    <a:pt x="22762" y="114389"/>
                  </a:lnTo>
                  <a:lnTo>
                    <a:pt x="23100" y="112137"/>
                  </a:lnTo>
                  <a:lnTo>
                    <a:pt x="670" y="108778"/>
                  </a:lnTo>
                  <a:close/>
                </a:path>
                <a:path w="303529" h="234950">
                  <a:moveTo>
                    <a:pt x="302807" y="108778"/>
                  </a:moveTo>
                  <a:lnTo>
                    <a:pt x="280378" y="112137"/>
                  </a:lnTo>
                  <a:lnTo>
                    <a:pt x="280715" y="114389"/>
                  </a:lnTo>
                  <a:lnTo>
                    <a:pt x="280715" y="119965"/>
                  </a:lnTo>
                  <a:lnTo>
                    <a:pt x="280378" y="122216"/>
                  </a:lnTo>
                  <a:lnTo>
                    <a:pt x="302807" y="125576"/>
                  </a:lnTo>
                  <a:lnTo>
                    <a:pt x="303478" y="121097"/>
                  </a:lnTo>
                  <a:lnTo>
                    <a:pt x="303478" y="113256"/>
                  </a:lnTo>
                  <a:lnTo>
                    <a:pt x="302807" y="108778"/>
                  </a:lnTo>
                  <a:close/>
                </a:path>
                <a:path w="303529" h="234950">
                  <a:moveTo>
                    <a:pt x="23898" y="69128"/>
                  </a:moveTo>
                  <a:lnTo>
                    <a:pt x="15588" y="78340"/>
                  </a:lnTo>
                  <a:lnTo>
                    <a:pt x="8784" y="87227"/>
                  </a:lnTo>
                  <a:lnTo>
                    <a:pt x="3730" y="96977"/>
                  </a:lnTo>
                  <a:lnTo>
                    <a:pt x="670" y="108778"/>
                  </a:lnTo>
                  <a:lnTo>
                    <a:pt x="23100" y="112137"/>
                  </a:lnTo>
                  <a:lnTo>
                    <a:pt x="24709" y="105554"/>
                  </a:lnTo>
                  <a:lnTo>
                    <a:pt x="27740" y="99677"/>
                  </a:lnTo>
                  <a:lnTo>
                    <a:pt x="32825" y="93115"/>
                  </a:lnTo>
                  <a:lnTo>
                    <a:pt x="40594" y="84478"/>
                  </a:lnTo>
                  <a:lnTo>
                    <a:pt x="23898" y="69128"/>
                  </a:lnTo>
                  <a:close/>
                </a:path>
                <a:path w="303529" h="234950">
                  <a:moveTo>
                    <a:pt x="279579" y="69128"/>
                  </a:moveTo>
                  <a:lnTo>
                    <a:pt x="262883" y="84478"/>
                  </a:lnTo>
                  <a:lnTo>
                    <a:pt x="270652" y="93115"/>
                  </a:lnTo>
                  <a:lnTo>
                    <a:pt x="275737" y="99677"/>
                  </a:lnTo>
                  <a:lnTo>
                    <a:pt x="278768" y="105554"/>
                  </a:lnTo>
                  <a:lnTo>
                    <a:pt x="280378" y="112137"/>
                  </a:lnTo>
                  <a:lnTo>
                    <a:pt x="302807" y="108778"/>
                  </a:lnTo>
                  <a:lnTo>
                    <a:pt x="299748" y="96977"/>
                  </a:lnTo>
                  <a:lnTo>
                    <a:pt x="294693" y="87227"/>
                  </a:lnTo>
                  <a:lnTo>
                    <a:pt x="287889" y="78340"/>
                  </a:lnTo>
                  <a:lnTo>
                    <a:pt x="279579" y="69128"/>
                  </a:lnTo>
                  <a:close/>
                </a:path>
                <a:path w="303529" h="234950">
                  <a:moveTo>
                    <a:pt x="151739" y="0"/>
                  </a:moveTo>
                  <a:lnTo>
                    <a:pt x="112829" y="6551"/>
                  </a:lnTo>
                  <a:lnTo>
                    <a:pt x="77934" y="23230"/>
                  </a:lnTo>
                  <a:lnTo>
                    <a:pt x="47982" y="45576"/>
                  </a:lnTo>
                  <a:lnTo>
                    <a:pt x="23898" y="69128"/>
                  </a:lnTo>
                  <a:lnTo>
                    <a:pt x="40594" y="84478"/>
                  </a:lnTo>
                  <a:lnTo>
                    <a:pt x="63260" y="62347"/>
                  </a:lnTo>
                  <a:lnTo>
                    <a:pt x="89910" y="42490"/>
                  </a:lnTo>
                  <a:lnTo>
                    <a:pt x="119687" y="28177"/>
                  </a:lnTo>
                  <a:lnTo>
                    <a:pt x="151739" y="22679"/>
                  </a:lnTo>
                  <a:lnTo>
                    <a:pt x="151739" y="0"/>
                  </a:lnTo>
                  <a:close/>
                </a:path>
                <a:path w="303529" h="234950">
                  <a:moveTo>
                    <a:pt x="151739" y="0"/>
                  </a:moveTo>
                  <a:lnTo>
                    <a:pt x="151739" y="22679"/>
                  </a:lnTo>
                  <a:lnTo>
                    <a:pt x="183790" y="28177"/>
                  </a:lnTo>
                  <a:lnTo>
                    <a:pt x="213568" y="42490"/>
                  </a:lnTo>
                  <a:lnTo>
                    <a:pt x="240217" y="62347"/>
                  </a:lnTo>
                  <a:lnTo>
                    <a:pt x="262883" y="84478"/>
                  </a:lnTo>
                  <a:lnTo>
                    <a:pt x="279579" y="69128"/>
                  </a:lnTo>
                  <a:lnTo>
                    <a:pt x="255495" y="45576"/>
                  </a:lnTo>
                  <a:lnTo>
                    <a:pt x="225543" y="23230"/>
                  </a:lnTo>
                  <a:lnTo>
                    <a:pt x="190649" y="6551"/>
                  </a:lnTo>
                  <a:lnTo>
                    <a:pt x="151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76891" y="5160206"/>
              <a:ext cx="113397" cy="11339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3503" y="5754040"/>
              <a:ext cx="97672" cy="1432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7374" y="4017945"/>
              <a:ext cx="5740703" cy="28955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6794" y="4657365"/>
              <a:ext cx="4461866" cy="16166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58808" y="4017945"/>
              <a:ext cx="5740703" cy="289550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98229" y="4657365"/>
              <a:ext cx="4461866" cy="16166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1775" y="6734851"/>
              <a:ext cx="4096487" cy="2413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5944" y="6741166"/>
              <a:ext cx="6074497" cy="386849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15364" y="7380586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95657" y="7140803"/>
              <a:ext cx="1961423" cy="196142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435077" y="7780224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8"/>
                  </a:lnTo>
                  <a:lnTo>
                    <a:pt x="651739" y="617134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8" y="65446"/>
                  </a:lnTo>
                  <a:lnTo>
                    <a:pt x="617134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74436" y="7974241"/>
              <a:ext cx="204470" cy="295275"/>
            </a:xfrm>
            <a:custGeom>
              <a:avLst/>
              <a:gdLst/>
              <a:ahLst/>
              <a:cxnLst/>
              <a:rect l="l" t="t" r="r" b="b"/>
              <a:pathLst>
                <a:path w="204470" h="295275">
                  <a:moveTo>
                    <a:pt x="113258" y="38963"/>
                  </a:moveTo>
                  <a:lnTo>
                    <a:pt x="108191" y="33883"/>
                  </a:lnTo>
                  <a:lnTo>
                    <a:pt x="95656" y="33883"/>
                  </a:lnTo>
                  <a:lnTo>
                    <a:pt x="90589" y="38963"/>
                  </a:lnTo>
                  <a:lnTo>
                    <a:pt x="90589" y="51485"/>
                  </a:lnTo>
                  <a:lnTo>
                    <a:pt x="95656" y="56565"/>
                  </a:lnTo>
                  <a:lnTo>
                    <a:pt x="108191" y="56565"/>
                  </a:lnTo>
                  <a:lnTo>
                    <a:pt x="113258" y="51485"/>
                  </a:lnTo>
                  <a:lnTo>
                    <a:pt x="113258" y="45224"/>
                  </a:lnTo>
                  <a:lnTo>
                    <a:pt x="113258" y="38963"/>
                  </a:lnTo>
                  <a:close/>
                </a:path>
                <a:path w="204470" h="295275">
                  <a:moveTo>
                    <a:pt x="143497" y="239293"/>
                  </a:moveTo>
                  <a:lnTo>
                    <a:pt x="138430" y="234213"/>
                  </a:lnTo>
                  <a:lnTo>
                    <a:pt x="132168" y="234213"/>
                  </a:lnTo>
                  <a:lnTo>
                    <a:pt x="71678" y="234213"/>
                  </a:lnTo>
                  <a:lnTo>
                    <a:pt x="65417" y="234213"/>
                  </a:lnTo>
                  <a:lnTo>
                    <a:pt x="60350" y="239293"/>
                  </a:lnTo>
                  <a:lnTo>
                    <a:pt x="60350" y="251815"/>
                  </a:lnTo>
                  <a:lnTo>
                    <a:pt x="65417" y="256895"/>
                  </a:lnTo>
                  <a:lnTo>
                    <a:pt x="71678" y="256895"/>
                  </a:lnTo>
                  <a:lnTo>
                    <a:pt x="132168" y="256895"/>
                  </a:lnTo>
                  <a:lnTo>
                    <a:pt x="138430" y="256895"/>
                  </a:lnTo>
                  <a:lnTo>
                    <a:pt x="143497" y="251815"/>
                  </a:lnTo>
                  <a:lnTo>
                    <a:pt x="143497" y="239293"/>
                  </a:lnTo>
                  <a:close/>
                </a:path>
                <a:path w="204470" h="295275">
                  <a:moveTo>
                    <a:pt x="203847" y="70104"/>
                  </a:moveTo>
                  <a:lnTo>
                    <a:pt x="197129" y="29895"/>
                  </a:lnTo>
                  <a:lnTo>
                    <a:pt x="181152" y="11099"/>
                  </a:lnTo>
                  <a:lnTo>
                    <a:pt x="181152" y="70104"/>
                  </a:lnTo>
                  <a:lnTo>
                    <a:pt x="181152" y="224459"/>
                  </a:lnTo>
                  <a:lnTo>
                    <a:pt x="170167" y="263423"/>
                  </a:lnTo>
                  <a:lnTo>
                    <a:pt x="129425" y="272021"/>
                  </a:lnTo>
                  <a:lnTo>
                    <a:pt x="110998" y="272021"/>
                  </a:lnTo>
                  <a:lnTo>
                    <a:pt x="92849" y="272021"/>
                  </a:lnTo>
                  <a:lnTo>
                    <a:pt x="74434" y="272021"/>
                  </a:lnTo>
                  <a:lnTo>
                    <a:pt x="61810" y="271576"/>
                  </a:lnTo>
                  <a:lnTo>
                    <a:pt x="29070" y="258038"/>
                  </a:lnTo>
                  <a:lnTo>
                    <a:pt x="25069" y="260883"/>
                  </a:lnTo>
                  <a:lnTo>
                    <a:pt x="28981" y="258038"/>
                  </a:lnTo>
                  <a:lnTo>
                    <a:pt x="26352" y="254292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111"/>
                  </a:lnTo>
                  <a:lnTo>
                    <a:pt x="22987" y="232752"/>
                  </a:lnTo>
                  <a:lnTo>
                    <a:pt x="22694" y="224459"/>
                  </a:lnTo>
                  <a:lnTo>
                    <a:pt x="22694" y="70104"/>
                  </a:lnTo>
                  <a:lnTo>
                    <a:pt x="33680" y="31140"/>
                  </a:lnTo>
                  <a:lnTo>
                    <a:pt x="70573" y="22682"/>
                  </a:lnTo>
                  <a:lnTo>
                    <a:pt x="92849" y="22682"/>
                  </a:lnTo>
                  <a:lnTo>
                    <a:pt x="110998" y="22682"/>
                  </a:lnTo>
                  <a:lnTo>
                    <a:pt x="133273" y="22682"/>
                  </a:lnTo>
                  <a:lnTo>
                    <a:pt x="142036" y="22974"/>
                  </a:lnTo>
                  <a:lnTo>
                    <a:pt x="177495" y="40271"/>
                  </a:lnTo>
                  <a:lnTo>
                    <a:pt x="181152" y="70104"/>
                  </a:lnTo>
                  <a:lnTo>
                    <a:pt x="181152" y="11099"/>
                  </a:lnTo>
                  <a:lnTo>
                    <a:pt x="143395" y="342"/>
                  </a:lnTo>
                  <a:lnTo>
                    <a:pt x="133743" y="0"/>
                  </a:lnTo>
                  <a:lnTo>
                    <a:pt x="110998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42"/>
                  </a:lnTo>
                  <a:lnTo>
                    <a:pt x="23241" y="10693"/>
                  </a:lnTo>
                  <a:lnTo>
                    <a:pt x="2184" y="43929"/>
                  </a:lnTo>
                  <a:lnTo>
                    <a:pt x="0" y="70104"/>
                  </a:lnTo>
                  <a:lnTo>
                    <a:pt x="0" y="224459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690"/>
                  </a:lnTo>
                  <a:lnTo>
                    <a:pt x="92849" y="294690"/>
                  </a:lnTo>
                  <a:lnTo>
                    <a:pt x="110998" y="294690"/>
                  </a:lnTo>
                  <a:lnTo>
                    <a:pt x="129832" y="294690"/>
                  </a:lnTo>
                  <a:lnTo>
                    <a:pt x="143395" y="294220"/>
                  </a:lnTo>
                  <a:lnTo>
                    <a:pt x="180606" y="283870"/>
                  </a:lnTo>
                  <a:lnTo>
                    <a:pt x="201663" y="250634"/>
                  </a:lnTo>
                  <a:lnTo>
                    <a:pt x="203847" y="224459"/>
                  </a:lnTo>
                  <a:lnTo>
                    <a:pt x="203847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54181" y="8840727"/>
              <a:ext cx="3001972" cy="24871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35077" y="9385882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70290" y="9392649"/>
              <a:ext cx="197173" cy="16113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677290" y="9394759"/>
              <a:ext cx="902335" cy="151765"/>
            </a:xfrm>
            <a:custGeom>
              <a:avLst/>
              <a:gdLst/>
              <a:ahLst/>
              <a:cxnLst/>
              <a:rect l="l" t="t" r="r" b="b"/>
              <a:pathLst>
                <a:path w="902334" h="151765">
                  <a:moveTo>
                    <a:pt x="27431" y="28198"/>
                  </a:moveTo>
                  <a:lnTo>
                    <a:pt x="27431" y="147514"/>
                  </a:lnTo>
                  <a:lnTo>
                    <a:pt x="58698" y="147514"/>
                  </a:lnTo>
                  <a:lnTo>
                    <a:pt x="58698" y="34720"/>
                  </a:lnTo>
                  <a:lnTo>
                    <a:pt x="35871" y="34720"/>
                  </a:lnTo>
                  <a:lnTo>
                    <a:pt x="27431" y="28198"/>
                  </a:lnTo>
                  <a:close/>
                </a:path>
                <a:path w="902334" h="151765">
                  <a:moveTo>
                    <a:pt x="58698" y="7481"/>
                  </a:moveTo>
                  <a:lnTo>
                    <a:pt x="0" y="7481"/>
                  </a:lnTo>
                  <a:lnTo>
                    <a:pt x="0" y="34720"/>
                  </a:lnTo>
                  <a:lnTo>
                    <a:pt x="27431" y="34720"/>
                  </a:lnTo>
                  <a:lnTo>
                    <a:pt x="27431" y="28198"/>
                  </a:lnTo>
                  <a:lnTo>
                    <a:pt x="58698" y="28198"/>
                  </a:lnTo>
                  <a:lnTo>
                    <a:pt x="58698" y="7481"/>
                  </a:lnTo>
                  <a:close/>
                </a:path>
                <a:path w="902334" h="151765">
                  <a:moveTo>
                    <a:pt x="58698" y="28198"/>
                  </a:moveTo>
                  <a:lnTo>
                    <a:pt x="27431" y="28198"/>
                  </a:lnTo>
                  <a:lnTo>
                    <a:pt x="35871" y="34720"/>
                  </a:lnTo>
                  <a:lnTo>
                    <a:pt x="58698" y="34720"/>
                  </a:lnTo>
                  <a:lnTo>
                    <a:pt x="58698" y="28198"/>
                  </a:lnTo>
                  <a:close/>
                </a:path>
                <a:path w="902334" h="151765">
                  <a:moveTo>
                    <a:pt x="148998" y="3261"/>
                  </a:moveTo>
                  <a:lnTo>
                    <a:pt x="107431" y="17468"/>
                  </a:lnTo>
                  <a:lnTo>
                    <a:pt x="88332" y="53663"/>
                  </a:lnTo>
                  <a:lnTo>
                    <a:pt x="86654" y="71934"/>
                  </a:lnTo>
                  <a:lnTo>
                    <a:pt x="86654" y="82868"/>
                  </a:lnTo>
                  <a:lnTo>
                    <a:pt x="86818" y="88060"/>
                  </a:lnTo>
                  <a:lnTo>
                    <a:pt x="86870" y="89690"/>
                  </a:lnTo>
                  <a:lnTo>
                    <a:pt x="101041" y="130825"/>
                  </a:lnTo>
                  <a:lnTo>
                    <a:pt x="140953" y="150823"/>
                  </a:lnTo>
                  <a:lnTo>
                    <a:pt x="148998" y="151159"/>
                  </a:lnTo>
                  <a:lnTo>
                    <a:pt x="157030" y="150823"/>
                  </a:lnTo>
                  <a:lnTo>
                    <a:pt x="196570" y="130825"/>
                  </a:lnTo>
                  <a:lnTo>
                    <a:pt x="201558" y="124559"/>
                  </a:lnTo>
                  <a:lnTo>
                    <a:pt x="202751" y="122193"/>
                  </a:lnTo>
                  <a:lnTo>
                    <a:pt x="148998" y="122193"/>
                  </a:lnTo>
                  <a:lnTo>
                    <a:pt x="141765" y="121521"/>
                  </a:lnTo>
                  <a:lnTo>
                    <a:pt x="122429" y="105240"/>
                  </a:lnTo>
                  <a:lnTo>
                    <a:pt x="122322" y="105036"/>
                  </a:lnTo>
                  <a:lnTo>
                    <a:pt x="120056" y="97543"/>
                  </a:lnTo>
                  <a:lnTo>
                    <a:pt x="119984" y="97303"/>
                  </a:lnTo>
                  <a:lnTo>
                    <a:pt x="118627" y="88359"/>
                  </a:lnTo>
                  <a:lnTo>
                    <a:pt x="118581" y="88060"/>
                  </a:lnTo>
                  <a:lnTo>
                    <a:pt x="118130" y="77689"/>
                  </a:lnTo>
                  <a:lnTo>
                    <a:pt x="118114" y="77305"/>
                  </a:lnTo>
                  <a:lnTo>
                    <a:pt x="118584" y="66455"/>
                  </a:lnTo>
                  <a:lnTo>
                    <a:pt x="118593" y="66240"/>
                  </a:lnTo>
                  <a:lnTo>
                    <a:pt x="141720" y="32898"/>
                  </a:lnTo>
                  <a:lnTo>
                    <a:pt x="148998" y="32226"/>
                  </a:lnTo>
                  <a:lnTo>
                    <a:pt x="201865" y="32226"/>
                  </a:lnTo>
                  <a:lnTo>
                    <a:pt x="200635" y="29840"/>
                  </a:lnTo>
                  <a:lnTo>
                    <a:pt x="168372" y="5562"/>
                  </a:lnTo>
                  <a:lnTo>
                    <a:pt x="159164" y="3836"/>
                  </a:lnTo>
                  <a:lnTo>
                    <a:pt x="148998" y="3261"/>
                  </a:lnTo>
                  <a:close/>
                </a:path>
                <a:path w="902334" h="151765">
                  <a:moveTo>
                    <a:pt x="201865" y="32226"/>
                  </a:moveTo>
                  <a:lnTo>
                    <a:pt x="159100" y="32226"/>
                  </a:lnTo>
                  <a:lnTo>
                    <a:pt x="166710" y="35807"/>
                  </a:lnTo>
                  <a:lnTo>
                    <a:pt x="171825" y="42969"/>
                  </a:lnTo>
                  <a:lnTo>
                    <a:pt x="179673" y="77305"/>
                  </a:lnTo>
                  <a:lnTo>
                    <a:pt x="179690" y="77689"/>
                  </a:lnTo>
                  <a:lnTo>
                    <a:pt x="179224" y="88060"/>
                  </a:lnTo>
                  <a:lnTo>
                    <a:pt x="179210" y="88359"/>
                  </a:lnTo>
                  <a:lnTo>
                    <a:pt x="177809" y="97303"/>
                  </a:lnTo>
                  <a:lnTo>
                    <a:pt x="148998" y="122193"/>
                  </a:lnTo>
                  <a:lnTo>
                    <a:pt x="202751" y="122193"/>
                  </a:lnTo>
                  <a:lnTo>
                    <a:pt x="211149" y="82868"/>
                  </a:lnTo>
                  <a:lnTo>
                    <a:pt x="211149" y="71934"/>
                  </a:lnTo>
                  <a:lnTo>
                    <a:pt x="210730" y="62571"/>
                  </a:lnTo>
                  <a:lnTo>
                    <a:pt x="209471" y="53663"/>
                  </a:lnTo>
                  <a:lnTo>
                    <a:pt x="207373" y="45211"/>
                  </a:lnTo>
                  <a:lnTo>
                    <a:pt x="204435" y="37214"/>
                  </a:lnTo>
                  <a:lnTo>
                    <a:pt x="201865" y="32226"/>
                  </a:lnTo>
                  <a:close/>
                </a:path>
                <a:path w="902334" h="151765">
                  <a:moveTo>
                    <a:pt x="309490" y="7481"/>
                  </a:moveTo>
                  <a:lnTo>
                    <a:pt x="278031" y="7481"/>
                  </a:lnTo>
                  <a:lnTo>
                    <a:pt x="278031" y="147514"/>
                  </a:lnTo>
                  <a:lnTo>
                    <a:pt x="305654" y="147514"/>
                  </a:lnTo>
                  <a:lnTo>
                    <a:pt x="305654" y="119891"/>
                  </a:lnTo>
                  <a:lnTo>
                    <a:pt x="309490" y="119891"/>
                  </a:lnTo>
                  <a:lnTo>
                    <a:pt x="309490" y="7481"/>
                  </a:lnTo>
                  <a:close/>
                </a:path>
                <a:path w="902334" h="151765">
                  <a:moveTo>
                    <a:pt x="309490" y="119891"/>
                  </a:moveTo>
                  <a:lnTo>
                    <a:pt x="305654" y="119891"/>
                  </a:lnTo>
                  <a:lnTo>
                    <a:pt x="305654" y="147514"/>
                  </a:lnTo>
                  <a:lnTo>
                    <a:pt x="309490" y="147514"/>
                  </a:lnTo>
                  <a:lnTo>
                    <a:pt x="309490" y="119891"/>
                  </a:lnTo>
                  <a:close/>
                </a:path>
                <a:path w="902334" h="151765">
                  <a:moveTo>
                    <a:pt x="364352" y="119891"/>
                  </a:moveTo>
                  <a:lnTo>
                    <a:pt x="309490" y="119891"/>
                  </a:lnTo>
                  <a:lnTo>
                    <a:pt x="309490" y="147514"/>
                  </a:lnTo>
                  <a:lnTo>
                    <a:pt x="364352" y="147514"/>
                  </a:lnTo>
                  <a:lnTo>
                    <a:pt x="364352" y="119891"/>
                  </a:lnTo>
                  <a:close/>
                </a:path>
                <a:path w="902334" h="151765">
                  <a:moveTo>
                    <a:pt x="428956" y="38748"/>
                  </a:moveTo>
                  <a:lnTo>
                    <a:pt x="420388" y="38748"/>
                  </a:lnTo>
                  <a:lnTo>
                    <a:pt x="412715" y="40283"/>
                  </a:lnTo>
                  <a:lnTo>
                    <a:pt x="405937" y="43352"/>
                  </a:lnTo>
                  <a:lnTo>
                    <a:pt x="399287" y="46294"/>
                  </a:lnTo>
                  <a:lnTo>
                    <a:pt x="376587" y="79288"/>
                  </a:lnTo>
                  <a:lnTo>
                    <a:pt x="375436" y="103650"/>
                  </a:lnTo>
                  <a:lnTo>
                    <a:pt x="376587" y="110300"/>
                  </a:lnTo>
                  <a:lnTo>
                    <a:pt x="399543" y="143486"/>
                  </a:lnTo>
                  <a:lnTo>
                    <a:pt x="421155" y="151159"/>
                  </a:lnTo>
                  <a:lnTo>
                    <a:pt x="438931" y="151159"/>
                  </a:lnTo>
                  <a:lnTo>
                    <a:pt x="474866" y="128203"/>
                  </a:lnTo>
                  <a:lnTo>
                    <a:pt x="475817" y="126221"/>
                  </a:lnTo>
                  <a:lnTo>
                    <a:pt x="423968" y="126221"/>
                  </a:lnTo>
                  <a:lnTo>
                    <a:pt x="418981" y="124942"/>
                  </a:lnTo>
                  <a:lnTo>
                    <a:pt x="404383" y="103650"/>
                  </a:lnTo>
                  <a:lnTo>
                    <a:pt x="404279" y="103010"/>
                  </a:lnTo>
                  <a:lnTo>
                    <a:pt x="388289" y="103010"/>
                  </a:lnTo>
                  <a:lnTo>
                    <a:pt x="388289" y="85602"/>
                  </a:lnTo>
                  <a:lnTo>
                    <a:pt x="404485" y="85602"/>
                  </a:lnTo>
                  <a:lnTo>
                    <a:pt x="404978" y="82677"/>
                  </a:lnTo>
                  <a:lnTo>
                    <a:pt x="406896" y="78073"/>
                  </a:lnTo>
                  <a:lnTo>
                    <a:pt x="408814" y="73341"/>
                  </a:lnTo>
                  <a:lnTo>
                    <a:pt x="411628" y="69760"/>
                  </a:lnTo>
                  <a:lnTo>
                    <a:pt x="419045" y="64901"/>
                  </a:lnTo>
                  <a:lnTo>
                    <a:pt x="423585" y="63686"/>
                  </a:lnTo>
                  <a:lnTo>
                    <a:pt x="473727" y="63686"/>
                  </a:lnTo>
                  <a:lnTo>
                    <a:pt x="471893" y="60553"/>
                  </a:lnTo>
                  <a:lnTo>
                    <a:pt x="437061" y="39228"/>
                  </a:lnTo>
                  <a:lnTo>
                    <a:pt x="428956" y="38748"/>
                  </a:lnTo>
                  <a:close/>
                </a:path>
                <a:path w="902334" h="151765">
                  <a:moveTo>
                    <a:pt x="479406" y="114903"/>
                  </a:moveTo>
                  <a:lnTo>
                    <a:pt x="451208" y="114903"/>
                  </a:lnTo>
                  <a:lnTo>
                    <a:pt x="449929" y="118101"/>
                  </a:lnTo>
                  <a:lnTo>
                    <a:pt x="447499" y="120786"/>
                  </a:lnTo>
                  <a:lnTo>
                    <a:pt x="440338" y="125134"/>
                  </a:lnTo>
                  <a:lnTo>
                    <a:pt x="435734" y="126221"/>
                  </a:lnTo>
                  <a:lnTo>
                    <a:pt x="475817" y="126221"/>
                  </a:lnTo>
                  <a:lnTo>
                    <a:pt x="477872" y="121937"/>
                  </a:lnTo>
                  <a:lnTo>
                    <a:pt x="479406" y="114903"/>
                  </a:lnTo>
                  <a:close/>
                </a:path>
                <a:path w="902334" h="151765">
                  <a:moveTo>
                    <a:pt x="404485" y="85602"/>
                  </a:moveTo>
                  <a:lnTo>
                    <a:pt x="388289" y="85602"/>
                  </a:lnTo>
                  <a:lnTo>
                    <a:pt x="388289" y="103010"/>
                  </a:lnTo>
                  <a:lnTo>
                    <a:pt x="404279" y="103010"/>
                  </a:lnTo>
                  <a:lnTo>
                    <a:pt x="404019" y="101412"/>
                  </a:lnTo>
                  <a:lnTo>
                    <a:pt x="404019" y="88367"/>
                  </a:lnTo>
                  <a:lnTo>
                    <a:pt x="404417" y="86002"/>
                  </a:lnTo>
                  <a:lnTo>
                    <a:pt x="404485" y="85602"/>
                  </a:lnTo>
                  <a:close/>
                </a:path>
                <a:path w="902334" h="151765">
                  <a:moveTo>
                    <a:pt x="452452" y="85602"/>
                  </a:moveTo>
                  <a:lnTo>
                    <a:pt x="404485" y="85602"/>
                  </a:lnTo>
                  <a:lnTo>
                    <a:pt x="404019" y="88367"/>
                  </a:lnTo>
                  <a:lnTo>
                    <a:pt x="404019" y="101412"/>
                  </a:lnTo>
                  <a:lnTo>
                    <a:pt x="404279" y="103010"/>
                  </a:lnTo>
                  <a:lnTo>
                    <a:pt x="481325" y="103010"/>
                  </a:lnTo>
                  <a:lnTo>
                    <a:pt x="481325" y="93611"/>
                  </a:lnTo>
                  <a:lnTo>
                    <a:pt x="452742" y="93611"/>
                  </a:lnTo>
                  <a:lnTo>
                    <a:pt x="452742" y="87344"/>
                  </a:lnTo>
                  <a:lnTo>
                    <a:pt x="452519" y="86002"/>
                  </a:lnTo>
                  <a:lnTo>
                    <a:pt x="452452" y="85602"/>
                  </a:lnTo>
                  <a:close/>
                </a:path>
                <a:path w="902334" h="151765">
                  <a:moveTo>
                    <a:pt x="473727" y="63686"/>
                  </a:moveTo>
                  <a:lnTo>
                    <a:pt x="434199" y="63686"/>
                  </a:lnTo>
                  <a:lnTo>
                    <a:pt x="438547" y="64901"/>
                  </a:lnTo>
                  <a:lnTo>
                    <a:pt x="442000" y="67331"/>
                  </a:lnTo>
                  <a:lnTo>
                    <a:pt x="445581" y="69632"/>
                  </a:lnTo>
                  <a:lnTo>
                    <a:pt x="448165" y="72893"/>
                  </a:lnTo>
                  <a:lnTo>
                    <a:pt x="448266" y="73021"/>
                  </a:lnTo>
                  <a:lnTo>
                    <a:pt x="451847" y="81973"/>
                  </a:lnTo>
                  <a:lnTo>
                    <a:pt x="452742" y="87344"/>
                  </a:lnTo>
                  <a:lnTo>
                    <a:pt x="452742" y="93611"/>
                  </a:lnTo>
                  <a:lnTo>
                    <a:pt x="462658" y="85602"/>
                  </a:lnTo>
                  <a:lnTo>
                    <a:pt x="480941" y="85602"/>
                  </a:lnTo>
                  <a:lnTo>
                    <a:pt x="479866" y="79288"/>
                  </a:lnTo>
                  <a:lnTo>
                    <a:pt x="479790" y="78840"/>
                  </a:lnTo>
                  <a:lnTo>
                    <a:pt x="477872" y="72366"/>
                  </a:lnTo>
                  <a:lnTo>
                    <a:pt x="475269" y="66371"/>
                  </a:lnTo>
                  <a:lnTo>
                    <a:pt x="475186" y="66180"/>
                  </a:lnTo>
                  <a:lnTo>
                    <a:pt x="473727" y="63686"/>
                  </a:lnTo>
                  <a:close/>
                </a:path>
                <a:path w="902334" h="151765">
                  <a:moveTo>
                    <a:pt x="480941" y="85602"/>
                  </a:moveTo>
                  <a:lnTo>
                    <a:pt x="462658" y="85602"/>
                  </a:lnTo>
                  <a:lnTo>
                    <a:pt x="452742" y="93611"/>
                  </a:lnTo>
                  <a:lnTo>
                    <a:pt x="481325" y="93611"/>
                  </a:lnTo>
                  <a:lnTo>
                    <a:pt x="481325" y="92652"/>
                  </a:lnTo>
                  <a:lnTo>
                    <a:pt x="481091" y="88367"/>
                  </a:lnTo>
                  <a:lnTo>
                    <a:pt x="481036" y="87344"/>
                  </a:lnTo>
                  <a:lnTo>
                    <a:pt x="480941" y="85602"/>
                  </a:lnTo>
                  <a:close/>
                </a:path>
                <a:path w="902334" h="151765">
                  <a:moveTo>
                    <a:pt x="520270" y="115671"/>
                  </a:moveTo>
                  <a:lnTo>
                    <a:pt x="493030" y="115671"/>
                  </a:lnTo>
                  <a:lnTo>
                    <a:pt x="494157" y="123548"/>
                  </a:lnTo>
                  <a:lnTo>
                    <a:pt x="530952" y="150199"/>
                  </a:lnTo>
                  <a:lnTo>
                    <a:pt x="541562" y="150775"/>
                  </a:lnTo>
                  <a:lnTo>
                    <a:pt x="551026" y="150775"/>
                  </a:lnTo>
                  <a:lnTo>
                    <a:pt x="586450" y="129610"/>
                  </a:lnTo>
                  <a:lnTo>
                    <a:pt x="586790" y="128523"/>
                  </a:lnTo>
                  <a:lnTo>
                    <a:pt x="535104" y="128523"/>
                  </a:lnTo>
                  <a:lnTo>
                    <a:pt x="529797" y="127244"/>
                  </a:lnTo>
                  <a:lnTo>
                    <a:pt x="526216" y="124687"/>
                  </a:lnTo>
                  <a:lnTo>
                    <a:pt x="522764" y="122001"/>
                  </a:lnTo>
                  <a:lnTo>
                    <a:pt x="520781" y="118996"/>
                  </a:lnTo>
                  <a:lnTo>
                    <a:pt x="520388" y="116438"/>
                  </a:lnTo>
                  <a:lnTo>
                    <a:pt x="520270" y="115671"/>
                  </a:lnTo>
                  <a:close/>
                </a:path>
                <a:path w="902334" h="151765">
                  <a:moveTo>
                    <a:pt x="539644" y="39324"/>
                  </a:moveTo>
                  <a:lnTo>
                    <a:pt x="531204" y="39324"/>
                  </a:lnTo>
                  <a:lnTo>
                    <a:pt x="523659" y="40603"/>
                  </a:lnTo>
                  <a:lnTo>
                    <a:pt x="496100" y="82037"/>
                  </a:lnTo>
                  <a:lnTo>
                    <a:pt x="499233" y="89391"/>
                  </a:lnTo>
                  <a:lnTo>
                    <a:pt x="534081" y="105696"/>
                  </a:lnTo>
                  <a:lnTo>
                    <a:pt x="542330" y="106463"/>
                  </a:lnTo>
                  <a:lnTo>
                    <a:pt x="549236" y="107230"/>
                  </a:lnTo>
                  <a:lnTo>
                    <a:pt x="554031" y="108573"/>
                  </a:lnTo>
                  <a:lnTo>
                    <a:pt x="556717" y="110491"/>
                  </a:lnTo>
                  <a:lnTo>
                    <a:pt x="559402" y="112282"/>
                  </a:lnTo>
                  <a:lnTo>
                    <a:pt x="560745" y="114712"/>
                  </a:lnTo>
                  <a:lnTo>
                    <a:pt x="560745" y="121234"/>
                  </a:lnTo>
                  <a:lnTo>
                    <a:pt x="558955" y="123919"/>
                  </a:lnTo>
                  <a:lnTo>
                    <a:pt x="555374" y="125838"/>
                  </a:lnTo>
                  <a:lnTo>
                    <a:pt x="551921" y="127628"/>
                  </a:lnTo>
                  <a:lnTo>
                    <a:pt x="547509" y="128523"/>
                  </a:lnTo>
                  <a:lnTo>
                    <a:pt x="586790" y="128523"/>
                  </a:lnTo>
                  <a:lnTo>
                    <a:pt x="588228" y="123919"/>
                  </a:lnTo>
                  <a:lnTo>
                    <a:pt x="588201" y="114712"/>
                  </a:lnTo>
                  <a:lnTo>
                    <a:pt x="587791" y="110491"/>
                  </a:lnTo>
                  <a:lnTo>
                    <a:pt x="556657" y="83947"/>
                  </a:lnTo>
                  <a:lnTo>
                    <a:pt x="539261" y="81717"/>
                  </a:lnTo>
                  <a:lnTo>
                    <a:pt x="533762" y="81078"/>
                  </a:lnTo>
                  <a:lnTo>
                    <a:pt x="529797" y="79991"/>
                  </a:lnTo>
                  <a:lnTo>
                    <a:pt x="524938" y="76922"/>
                  </a:lnTo>
                  <a:lnTo>
                    <a:pt x="523723" y="74684"/>
                  </a:lnTo>
                  <a:lnTo>
                    <a:pt x="523723" y="68673"/>
                  </a:lnTo>
                  <a:lnTo>
                    <a:pt x="525129" y="66243"/>
                  </a:lnTo>
                  <a:lnTo>
                    <a:pt x="530756" y="62663"/>
                  </a:lnTo>
                  <a:lnTo>
                    <a:pt x="534529" y="61768"/>
                  </a:lnTo>
                  <a:lnTo>
                    <a:pt x="582883" y="61768"/>
                  </a:lnTo>
                  <a:lnTo>
                    <a:pt x="582046" y="59466"/>
                  </a:lnTo>
                  <a:lnTo>
                    <a:pt x="549319" y="39887"/>
                  </a:lnTo>
                  <a:lnTo>
                    <a:pt x="539644" y="39324"/>
                  </a:lnTo>
                  <a:close/>
                </a:path>
                <a:path w="902334" h="151765">
                  <a:moveTo>
                    <a:pt x="582883" y="61768"/>
                  </a:moveTo>
                  <a:lnTo>
                    <a:pt x="545271" y="61768"/>
                  </a:lnTo>
                  <a:lnTo>
                    <a:pt x="549811" y="62982"/>
                  </a:lnTo>
                  <a:lnTo>
                    <a:pt x="552880" y="65412"/>
                  </a:lnTo>
                  <a:lnTo>
                    <a:pt x="555949" y="67714"/>
                  </a:lnTo>
                  <a:lnTo>
                    <a:pt x="557740" y="70592"/>
                  </a:lnTo>
                  <a:lnTo>
                    <a:pt x="558251" y="74044"/>
                  </a:lnTo>
                  <a:lnTo>
                    <a:pt x="585491" y="74044"/>
                  </a:lnTo>
                  <a:lnTo>
                    <a:pt x="584477" y="66243"/>
                  </a:lnTo>
                  <a:lnTo>
                    <a:pt x="584460" y="66108"/>
                  </a:lnTo>
                  <a:lnTo>
                    <a:pt x="582883" y="61768"/>
                  </a:lnTo>
                  <a:close/>
                </a:path>
                <a:path w="902334" h="151765">
                  <a:moveTo>
                    <a:pt x="643933" y="42393"/>
                  </a:moveTo>
                  <a:lnTo>
                    <a:pt x="613241" y="42393"/>
                  </a:lnTo>
                  <a:lnTo>
                    <a:pt x="613241" y="147514"/>
                  </a:lnTo>
                  <a:lnTo>
                    <a:pt x="643933" y="147514"/>
                  </a:lnTo>
                  <a:lnTo>
                    <a:pt x="643933" y="42393"/>
                  </a:lnTo>
                  <a:close/>
                </a:path>
                <a:path w="902334" h="151765">
                  <a:moveTo>
                    <a:pt x="613241" y="42393"/>
                  </a:moveTo>
                  <a:lnTo>
                    <a:pt x="599238" y="42393"/>
                  </a:lnTo>
                  <a:lnTo>
                    <a:pt x="599238" y="65029"/>
                  </a:lnTo>
                  <a:lnTo>
                    <a:pt x="613241" y="65029"/>
                  </a:lnTo>
                  <a:lnTo>
                    <a:pt x="613241" y="42393"/>
                  </a:lnTo>
                  <a:close/>
                </a:path>
                <a:path w="902334" h="151765">
                  <a:moveTo>
                    <a:pt x="630889" y="0"/>
                  </a:moveTo>
                  <a:lnTo>
                    <a:pt x="619380" y="0"/>
                  </a:lnTo>
                  <a:lnTo>
                    <a:pt x="615095" y="1534"/>
                  </a:lnTo>
                  <a:lnTo>
                    <a:pt x="609596" y="7545"/>
                  </a:lnTo>
                  <a:lnTo>
                    <a:pt x="608254" y="11381"/>
                  </a:lnTo>
                  <a:lnTo>
                    <a:pt x="608254" y="20717"/>
                  </a:lnTo>
                  <a:lnTo>
                    <a:pt x="609596" y="24553"/>
                  </a:lnTo>
                  <a:lnTo>
                    <a:pt x="612282" y="27622"/>
                  </a:lnTo>
                  <a:lnTo>
                    <a:pt x="615095" y="30564"/>
                  </a:lnTo>
                  <a:lnTo>
                    <a:pt x="619380" y="32034"/>
                  </a:lnTo>
                  <a:lnTo>
                    <a:pt x="630889" y="32034"/>
                  </a:lnTo>
                  <a:lnTo>
                    <a:pt x="635109" y="30564"/>
                  </a:lnTo>
                  <a:lnTo>
                    <a:pt x="640608" y="24553"/>
                  </a:lnTo>
                  <a:lnTo>
                    <a:pt x="642015" y="20717"/>
                  </a:lnTo>
                  <a:lnTo>
                    <a:pt x="642015" y="11381"/>
                  </a:lnTo>
                  <a:lnTo>
                    <a:pt x="640608" y="7545"/>
                  </a:lnTo>
                  <a:lnTo>
                    <a:pt x="637795" y="4603"/>
                  </a:lnTo>
                  <a:lnTo>
                    <a:pt x="635109" y="1534"/>
                  </a:lnTo>
                  <a:lnTo>
                    <a:pt x="630889" y="0"/>
                  </a:lnTo>
                  <a:close/>
                </a:path>
                <a:path w="902334" h="151765">
                  <a:moveTo>
                    <a:pt x="732618" y="38748"/>
                  </a:moveTo>
                  <a:lnTo>
                    <a:pt x="714714" y="38748"/>
                  </a:lnTo>
                  <a:lnTo>
                    <a:pt x="706721" y="40219"/>
                  </a:lnTo>
                  <a:lnTo>
                    <a:pt x="699560" y="43160"/>
                  </a:lnTo>
                  <a:lnTo>
                    <a:pt x="692398" y="45974"/>
                  </a:lnTo>
                  <a:lnTo>
                    <a:pt x="667077" y="78840"/>
                  </a:lnTo>
                  <a:lnTo>
                    <a:pt x="665798" y="85746"/>
                  </a:lnTo>
                  <a:lnTo>
                    <a:pt x="665798" y="104609"/>
                  </a:lnTo>
                  <a:lnTo>
                    <a:pt x="685748" y="140033"/>
                  </a:lnTo>
                  <a:lnTo>
                    <a:pt x="714330" y="151159"/>
                  </a:lnTo>
                  <a:lnTo>
                    <a:pt x="732874" y="151159"/>
                  </a:lnTo>
                  <a:lnTo>
                    <a:pt x="766315" y="135045"/>
                  </a:lnTo>
                  <a:lnTo>
                    <a:pt x="771303" y="130058"/>
                  </a:lnTo>
                  <a:lnTo>
                    <a:pt x="774482" y="125262"/>
                  </a:lnTo>
                  <a:lnTo>
                    <a:pt x="717783" y="125262"/>
                  </a:lnTo>
                  <a:lnTo>
                    <a:pt x="712860" y="123983"/>
                  </a:lnTo>
                  <a:lnTo>
                    <a:pt x="704675" y="118868"/>
                  </a:lnTo>
                  <a:lnTo>
                    <a:pt x="701606" y="115287"/>
                  </a:lnTo>
                  <a:lnTo>
                    <a:pt x="697514" y="106079"/>
                  </a:lnTo>
                  <a:lnTo>
                    <a:pt x="696491" y="100964"/>
                  </a:lnTo>
                  <a:lnTo>
                    <a:pt x="696491" y="89327"/>
                  </a:lnTo>
                  <a:lnTo>
                    <a:pt x="717911" y="64645"/>
                  </a:lnTo>
                  <a:lnTo>
                    <a:pt x="774081" y="64645"/>
                  </a:lnTo>
                  <a:lnTo>
                    <a:pt x="770919" y="59849"/>
                  </a:lnTo>
                  <a:lnTo>
                    <a:pt x="760944" y="49874"/>
                  </a:lnTo>
                  <a:lnTo>
                    <a:pt x="754870" y="45974"/>
                  </a:lnTo>
                  <a:lnTo>
                    <a:pt x="747708" y="43160"/>
                  </a:lnTo>
                  <a:lnTo>
                    <a:pt x="740675" y="40219"/>
                  </a:lnTo>
                  <a:lnTo>
                    <a:pt x="732618" y="38748"/>
                  </a:lnTo>
                  <a:close/>
                </a:path>
                <a:path w="902334" h="151765">
                  <a:moveTo>
                    <a:pt x="774081" y="64645"/>
                  </a:moveTo>
                  <a:lnTo>
                    <a:pt x="729293" y="64645"/>
                  </a:lnTo>
                  <a:lnTo>
                    <a:pt x="734152" y="65988"/>
                  </a:lnTo>
                  <a:lnTo>
                    <a:pt x="738117" y="68673"/>
                  </a:lnTo>
                  <a:lnTo>
                    <a:pt x="742209" y="71359"/>
                  </a:lnTo>
                  <a:lnTo>
                    <a:pt x="745342" y="75004"/>
                  </a:lnTo>
                  <a:lnTo>
                    <a:pt x="747516" y="79607"/>
                  </a:lnTo>
                  <a:lnTo>
                    <a:pt x="749690" y="84083"/>
                  </a:lnTo>
                  <a:lnTo>
                    <a:pt x="750777" y="89327"/>
                  </a:lnTo>
                  <a:lnTo>
                    <a:pt x="750777" y="100964"/>
                  </a:lnTo>
                  <a:lnTo>
                    <a:pt x="749690" y="106079"/>
                  </a:lnTo>
                  <a:lnTo>
                    <a:pt x="747516" y="110683"/>
                  </a:lnTo>
                  <a:lnTo>
                    <a:pt x="745470" y="115287"/>
                  </a:lnTo>
                  <a:lnTo>
                    <a:pt x="742465" y="118868"/>
                  </a:lnTo>
                  <a:lnTo>
                    <a:pt x="734536" y="123983"/>
                  </a:lnTo>
                  <a:lnTo>
                    <a:pt x="729549" y="125262"/>
                  </a:lnTo>
                  <a:lnTo>
                    <a:pt x="774482" y="125262"/>
                  </a:lnTo>
                  <a:lnTo>
                    <a:pt x="775075" y="124367"/>
                  </a:lnTo>
                  <a:lnTo>
                    <a:pt x="777633" y="117973"/>
                  </a:lnTo>
                  <a:lnTo>
                    <a:pt x="780191" y="111451"/>
                  </a:lnTo>
                  <a:lnTo>
                    <a:pt x="781470" y="104609"/>
                  </a:lnTo>
                  <a:lnTo>
                    <a:pt x="781470" y="85746"/>
                  </a:lnTo>
                  <a:lnTo>
                    <a:pt x="780127" y="78840"/>
                  </a:lnTo>
                  <a:lnTo>
                    <a:pt x="777441" y="72318"/>
                  </a:lnTo>
                  <a:lnTo>
                    <a:pt x="774756" y="65668"/>
                  </a:lnTo>
                  <a:lnTo>
                    <a:pt x="774081" y="64645"/>
                  </a:lnTo>
                  <a:close/>
                </a:path>
                <a:path w="902334" h="151765">
                  <a:moveTo>
                    <a:pt x="827252" y="42393"/>
                  </a:moveTo>
                  <a:lnTo>
                    <a:pt x="802890" y="42393"/>
                  </a:lnTo>
                  <a:lnTo>
                    <a:pt x="802890" y="147514"/>
                  </a:lnTo>
                  <a:lnTo>
                    <a:pt x="833582" y="147514"/>
                  </a:lnTo>
                  <a:lnTo>
                    <a:pt x="833582" y="87472"/>
                  </a:lnTo>
                  <a:lnTo>
                    <a:pt x="825525" y="87472"/>
                  </a:lnTo>
                  <a:lnTo>
                    <a:pt x="825755" y="80439"/>
                  </a:lnTo>
                  <a:lnTo>
                    <a:pt x="825777" y="79751"/>
                  </a:lnTo>
                  <a:lnTo>
                    <a:pt x="826532" y="72702"/>
                  </a:lnTo>
                  <a:lnTo>
                    <a:pt x="827252" y="69057"/>
                  </a:lnTo>
                  <a:lnTo>
                    <a:pt x="827252" y="42393"/>
                  </a:lnTo>
                  <a:close/>
                </a:path>
                <a:path w="902334" h="151765">
                  <a:moveTo>
                    <a:pt x="899489" y="66563"/>
                  </a:moveTo>
                  <a:lnTo>
                    <a:pt x="858391" y="66563"/>
                  </a:lnTo>
                  <a:lnTo>
                    <a:pt x="862927" y="68418"/>
                  </a:lnTo>
                  <a:lnTo>
                    <a:pt x="869517" y="75515"/>
                  </a:lnTo>
                  <a:lnTo>
                    <a:pt x="871180" y="80119"/>
                  </a:lnTo>
                  <a:lnTo>
                    <a:pt x="871180" y="147514"/>
                  </a:lnTo>
                  <a:lnTo>
                    <a:pt x="901872" y="147514"/>
                  </a:lnTo>
                  <a:lnTo>
                    <a:pt x="901872" y="87472"/>
                  </a:lnTo>
                  <a:lnTo>
                    <a:pt x="901261" y="76071"/>
                  </a:lnTo>
                  <a:lnTo>
                    <a:pt x="899489" y="66563"/>
                  </a:lnTo>
                  <a:close/>
                </a:path>
                <a:path w="902334" h="151765">
                  <a:moveTo>
                    <a:pt x="827252" y="69057"/>
                  </a:moveTo>
                  <a:lnTo>
                    <a:pt x="826532" y="72702"/>
                  </a:lnTo>
                  <a:lnTo>
                    <a:pt x="825777" y="79751"/>
                  </a:lnTo>
                  <a:lnTo>
                    <a:pt x="825525" y="87472"/>
                  </a:lnTo>
                  <a:lnTo>
                    <a:pt x="827252" y="87472"/>
                  </a:lnTo>
                  <a:lnTo>
                    <a:pt x="827252" y="69057"/>
                  </a:lnTo>
                  <a:close/>
                </a:path>
                <a:path w="902334" h="151765">
                  <a:moveTo>
                    <a:pt x="864082" y="39132"/>
                  </a:moveTo>
                  <a:lnTo>
                    <a:pt x="854683" y="39132"/>
                  </a:lnTo>
                  <a:lnTo>
                    <a:pt x="847841" y="40922"/>
                  </a:lnTo>
                  <a:lnTo>
                    <a:pt x="827252" y="87472"/>
                  </a:lnTo>
                  <a:lnTo>
                    <a:pt x="833582" y="87472"/>
                  </a:lnTo>
                  <a:lnTo>
                    <a:pt x="833699" y="80119"/>
                  </a:lnTo>
                  <a:lnTo>
                    <a:pt x="835308" y="75707"/>
                  </a:lnTo>
                  <a:lnTo>
                    <a:pt x="842342" y="68418"/>
                  </a:lnTo>
                  <a:lnTo>
                    <a:pt x="847010" y="66563"/>
                  </a:lnTo>
                  <a:lnTo>
                    <a:pt x="899489" y="66563"/>
                  </a:lnTo>
                  <a:lnTo>
                    <a:pt x="899444" y="66323"/>
                  </a:lnTo>
                  <a:lnTo>
                    <a:pt x="872739" y="39887"/>
                  </a:lnTo>
                  <a:lnTo>
                    <a:pt x="864082" y="39132"/>
                  </a:lnTo>
                  <a:close/>
                </a:path>
              </a:pathLst>
            </a:custGeom>
            <a:solidFill>
              <a:srgbClr val="1C1C1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35077" y="9384809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51167" y="6741166"/>
              <a:ext cx="6074497" cy="386849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390587" y="7380586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70880" y="7140803"/>
              <a:ext cx="1961423" cy="19614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710300" y="7780224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9"/>
                  </a:lnTo>
                  <a:lnTo>
                    <a:pt x="651739" y="617135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9" y="65446"/>
                  </a:lnTo>
                  <a:lnTo>
                    <a:pt x="617135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04321" y="7974242"/>
              <a:ext cx="294640" cy="272415"/>
            </a:xfrm>
            <a:custGeom>
              <a:avLst/>
              <a:gdLst/>
              <a:ahLst/>
              <a:cxnLst/>
              <a:rect l="l" t="t" r="r" b="b"/>
              <a:pathLst>
                <a:path w="294640" h="272415">
                  <a:moveTo>
                    <a:pt x="61535" y="83117"/>
                  </a:moveTo>
                  <a:lnTo>
                    <a:pt x="51326" y="83117"/>
                  </a:lnTo>
                  <a:lnTo>
                    <a:pt x="43459" y="84017"/>
                  </a:lnTo>
                  <a:lnTo>
                    <a:pt x="11060" y="104759"/>
                  </a:lnTo>
                  <a:lnTo>
                    <a:pt x="351" y="143226"/>
                  </a:lnTo>
                  <a:lnTo>
                    <a:pt x="0" y="153233"/>
                  </a:lnTo>
                  <a:lnTo>
                    <a:pt x="0" y="201791"/>
                  </a:lnTo>
                  <a:lnTo>
                    <a:pt x="7101" y="243816"/>
                  </a:lnTo>
                  <a:lnTo>
                    <a:pt x="36234" y="269192"/>
                  </a:lnTo>
                  <a:lnTo>
                    <a:pt x="36380" y="269192"/>
                  </a:lnTo>
                  <a:lnTo>
                    <a:pt x="43459" y="271007"/>
                  </a:lnTo>
                  <a:lnTo>
                    <a:pt x="52230" y="272010"/>
                  </a:lnTo>
                  <a:lnTo>
                    <a:pt x="59674" y="272010"/>
                  </a:lnTo>
                  <a:lnTo>
                    <a:pt x="68561" y="271516"/>
                  </a:lnTo>
                  <a:lnTo>
                    <a:pt x="78527" y="270543"/>
                  </a:lnTo>
                  <a:lnTo>
                    <a:pt x="89638" y="269192"/>
                  </a:lnTo>
                  <a:lnTo>
                    <a:pt x="144698" y="261883"/>
                  </a:lnTo>
                  <a:lnTo>
                    <a:pt x="272776" y="261883"/>
                  </a:lnTo>
                  <a:lnTo>
                    <a:pt x="278674" y="256720"/>
                  </a:lnTo>
                  <a:lnTo>
                    <a:pt x="283476" y="250265"/>
                  </a:lnTo>
                  <a:lnTo>
                    <a:pt x="283890" y="249590"/>
                  </a:lnTo>
                  <a:lnTo>
                    <a:pt x="49448" y="249590"/>
                  </a:lnTo>
                  <a:lnTo>
                    <a:pt x="44055" y="248396"/>
                  </a:lnTo>
                  <a:lnTo>
                    <a:pt x="23094" y="211798"/>
                  </a:lnTo>
                  <a:lnTo>
                    <a:pt x="22983" y="210345"/>
                  </a:lnTo>
                  <a:lnTo>
                    <a:pt x="22693" y="201791"/>
                  </a:lnTo>
                  <a:lnTo>
                    <a:pt x="22693" y="153233"/>
                  </a:lnTo>
                  <a:lnTo>
                    <a:pt x="22983" y="144679"/>
                  </a:lnTo>
                  <a:lnTo>
                    <a:pt x="44055" y="106627"/>
                  </a:lnTo>
                  <a:lnTo>
                    <a:pt x="49448" y="105434"/>
                  </a:lnTo>
                  <a:lnTo>
                    <a:pt x="283890" y="105434"/>
                  </a:lnTo>
                  <a:lnTo>
                    <a:pt x="283476" y="104759"/>
                  </a:lnTo>
                  <a:lnTo>
                    <a:pt x="278674" y="98304"/>
                  </a:lnTo>
                  <a:lnTo>
                    <a:pt x="272553" y="92945"/>
                  </a:lnTo>
                  <a:lnTo>
                    <a:pt x="270826" y="91986"/>
                  </a:lnTo>
                  <a:lnTo>
                    <a:pt x="135928" y="91986"/>
                  </a:lnTo>
                  <a:lnTo>
                    <a:pt x="90309" y="85921"/>
                  </a:lnTo>
                  <a:lnTo>
                    <a:pt x="78527" y="84481"/>
                  </a:lnTo>
                  <a:lnTo>
                    <a:pt x="68561" y="83507"/>
                  </a:lnTo>
                  <a:lnTo>
                    <a:pt x="61535" y="83117"/>
                  </a:lnTo>
                  <a:close/>
                </a:path>
                <a:path w="294640" h="272415">
                  <a:moveTo>
                    <a:pt x="272776" y="261883"/>
                  </a:moveTo>
                  <a:lnTo>
                    <a:pt x="149838" y="261883"/>
                  </a:lnTo>
                  <a:lnTo>
                    <a:pt x="204898" y="269192"/>
                  </a:lnTo>
                  <a:lnTo>
                    <a:pt x="216009" y="270543"/>
                  </a:lnTo>
                  <a:lnTo>
                    <a:pt x="225975" y="271516"/>
                  </a:lnTo>
                  <a:lnTo>
                    <a:pt x="234862" y="272010"/>
                  </a:lnTo>
                  <a:lnTo>
                    <a:pt x="242307" y="272010"/>
                  </a:lnTo>
                  <a:lnTo>
                    <a:pt x="251078" y="271007"/>
                  </a:lnTo>
                  <a:lnTo>
                    <a:pt x="258156" y="269192"/>
                  </a:lnTo>
                  <a:lnTo>
                    <a:pt x="258302" y="269192"/>
                  </a:lnTo>
                  <a:lnTo>
                    <a:pt x="265520" y="265985"/>
                  </a:lnTo>
                  <a:lnTo>
                    <a:pt x="272520" y="262097"/>
                  </a:lnTo>
                  <a:lnTo>
                    <a:pt x="272776" y="261883"/>
                  </a:lnTo>
                  <a:close/>
                </a:path>
                <a:path w="294640" h="272415">
                  <a:moveTo>
                    <a:pt x="151788" y="239248"/>
                  </a:moveTo>
                  <a:lnTo>
                    <a:pt x="142748" y="239248"/>
                  </a:lnTo>
                  <a:lnTo>
                    <a:pt x="76249" y="247976"/>
                  </a:lnTo>
                  <a:lnTo>
                    <a:pt x="67010" y="248891"/>
                  </a:lnTo>
                  <a:lnTo>
                    <a:pt x="59081" y="249338"/>
                  </a:lnTo>
                  <a:lnTo>
                    <a:pt x="49448" y="249590"/>
                  </a:lnTo>
                  <a:lnTo>
                    <a:pt x="245088" y="249590"/>
                  </a:lnTo>
                  <a:lnTo>
                    <a:pt x="235455" y="249338"/>
                  </a:lnTo>
                  <a:lnTo>
                    <a:pt x="227526" y="248891"/>
                  </a:lnTo>
                  <a:lnTo>
                    <a:pt x="218287" y="247976"/>
                  </a:lnTo>
                  <a:lnTo>
                    <a:pt x="151788" y="239248"/>
                  </a:lnTo>
                  <a:close/>
                </a:path>
                <a:path w="294640" h="272415">
                  <a:moveTo>
                    <a:pt x="283890" y="105434"/>
                  </a:moveTo>
                  <a:lnTo>
                    <a:pt x="245088" y="105434"/>
                  </a:lnTo>
                  <a:lnTo>
                    <a:pt x="250481" y="106627"/>
                  </a:lnTo>
                  <a:lnTo>
                    <a:pt x="256595" y="110024"/>
                  </a:lnTo>
                  <a:lnTo>
                    <a:pt x="271843" y="153233"/>
                  </a:lnTo>
                  <a:lnTo>
                    <a:pt x="271843" y="201791"/>
                  </a:lnTo>
                  <a:lnTo>
                    <a:pt x="262399" y="240600"/>
                  </a:lnTo>
                  <a:lnTo>
                    <a:pt x="245088" y="249590"/>
                  </a:lnTo>
                  <a:lnTo>
                    <a:pt x="283890" y="249590"/>
                  </a:lnTo>
                  <a:lnTo>
                    <a:pt x="294185" y="211798"/>
                  </a:lnTo>
                  <a:lnTo>
                    <a:pt x="294537" y="153233"/>
                  </a:lnTo>
                  <a:lnTo>
                    <a:pt x="294236" y="144679"/>
                  </a:lnTo>
                  <a:lnTo>
                    <a:pt x="287494" y="111304"/>
                  </a:lnTo>
                  <a:lnTo>
                    <a:pt x="283890" y="105434"/>
                  </a:lnTo>
                  <a:close/>
                </a:path>
                <a:path w="294640" h="272415">
                  <a:moveTo>
                    <a:pt x="98129" y="188852"/>
                  </a:moveTo>
                  <a:lnTo>
                    <a:pt x="75450" y="188852"/>
                  </a:lnTo>
                  <a:lnTo>
                    <a:pt x="75450" y="206454"/>
                  </a:lnTo>
                  <a:lnTo>
                    <a:pt x="80527" y="211531"/>
                  </a:lnTo>
                  <a:lnTo>
                    <a:pt x="93052" y="211531"/>
                  </a:lnTo>
                  <a:lnTo>
                    <a:pt x="98129" y="206454"/>
                  </a:lnTo>
                  <a:lnTo>
                    <a:pt x="98129" y="188852"/>
                  </a:lnTo>
                  <a:close/>
                </a:path>
                <a:path w="294640" h="272415">
                  <a:moveTo>
                    <a:pt x="214009" y="188852"/>
                  </a:moveTo>
                  <a:lnTo>
                    <a:pt x="201484" y="188852"/>
                  </a:lnTo>
                  <a:lnTo>
                    <a:pt x="196407" y="193929"/>
                  </a:lnTo>
                  <a:lnTo>
                    <a:pt x="196407" y="206454"/>
                  </a:lnTo>
                  <a:lnTo>
                    <a:pt x="201484" y="211531"/>
                  </a:lnTo>
                  <a:lnTo>
                    <a:pt x="214009" y="211531"/>
                  </a:lnTo>
                  <a:lnTo>
                    <a:pt x="219086" y="206454"/>
                  </a:lnTo>
                  <a:lnTo>
                    <a:pt x="219086" y="193929"/>
                  </a:lnTo>
                  <a:lnTo>
                    <a:pt x="214009" y="188852"/>
                  </a:lnTo>
                  <a:close/>
                </a:path>
                <a:path w="294640" h="272415">
                  <a:moveTo>
                    <a:pt x="115732" y="166172"/>
                  </a:moveTo>
                  <a:lnTo>
                    <a:pt x="57847" y="166172"/>
                  </a:lnTo>
                  <a:lnTo>
                    <a:pt x="52770" y="171249"/>
                  </a:lnTo>
                  <a:lnTo>
                    <a:pt x="52770" y="183775"/>
                  </a:lnTo>
                  <a:lnTo>
                    <a:pt x="57847" y="188852"/>
                  </a:lnTo>
                  <a:lnTo>
                    <a:pt x="115732" y="188852"/>
                  </a:lnTo>
                  <a:lnTo>
                    <a:pt x="120809" y="183775"/>
                  </a:lnTo>
                  <a:lnTo>
                    <a:pt x="120809" y="171249"/>
                  </a:lnTo>
                  <a:lnTo>
                    <a:pt x="115732" y="166172"/>
                  </a:lnTo>
                  <a:close/>
                </a:path>
                <a:path w="294640" h="272415">
                  <a:moveTo>
                    <a:pt x="191330" y="166172"/>
                  </a:moveTo>
                  <a:lnTo>
                    <a:pt x="178804" y="166172"/>
                  </a:lnTo>
                  <a:lnTo>
                    <a:pt x="173727" y="171249"/>
                  </a:lnTo>
                  <a:lnTo>
                    <a:pt x="173727" y="183775"/>
                  </a:lnTo>
                  <a:lnTo>
                    <a:pt x="178804" y="188852"/>
                  </a:lnTo>
                  <a:lnTo>
                    <a:pt x="191330" y="188852"/>
                  </a:lnTo>
                  <a:lnTo>
                    <a:pt x="196407" y="183775"/>
                  </a:lnTo>
                  <a:lnTo>
                    <a:pt x="196407" y="171249"/>
                  </a:lnTo>
                  <a:lnTo>
                    <a:pt x="191330" y="166172"/>
                  </a:lnTo>
                  <a:close/>
                </a:path>
                <a:path w="294640" h="272415">
                  <a:moveTo>
                    <a:pt x="236689" y="166172"/>
                  </a:moveTo>
                  <a:lnTo>
                    <a:pt x="224163" y="166172"/>
                  </a:lnTo>
                  <a:lnTo>
                    <a:pt x="219086" y="171249"/>
                  </a:lnTo>
                  <a:lnTo>
                    <a:pt x="219086" y="183775"/>
                  </a:lnTo>
                  <a:lnTo>
                    <a:pt x="224163" y="188852"/>
                  </a:lnTo>
                  <a:lnTo>
                    <a:pt x="236689" y="188852"/>
                  </a:lnTo>
                  <a:lnTo>
                    <a:pt x="241766" y="183775"/>
                  </a:lnTo>
                  <a:lnTo>
                    <a:pt x="241766" y="171249"/>
                  </a:lnTo>
                  <a:lnTo>
                    <a:pt x="236689" y="166172"/>
                  </a:lnTo>
                  <a:close/>
                </a:path>
                <a:path w="294640" h="272415">
                  <a:moveTo>
                    <a:pt x="93052" y="143493"/>
                  </a:moveTo>
                  <a:lnTo>
                    <a:pt x="80527" y="143493"/>
                  </a:lnTo>
                  <a:lnTo>
                    <a:pt x="75450" y="148570"/>
                  </a:lnTo>
                  <a:lnTo>
                    <a:pt x="75450" y="166172"/>
                  </a:lnTo>
                  <a:lnTo>
                    <a:pt x="98129" y="166172"/>
                  </a:lnTo>
                  <a:lnTo>
                    <a:pt x="98129" y="148570"/>
                  </a:lnTo>
                  <a:lnTo>
                    <a:pt x="93052" y="143493"/>
                  </a:lnTo>
                  <a:close/>
                </a:path>
                <a:path w="294640" h="272415">
                  <a:moveTo>
                    <a:pt x="214009" y="143493"/>
                  </a:moveTo>
                  <a:lnTo>
                    <a:pt x="201484" y="143493"/>
                  </a:lnTo>
                  <a:lnTo>
                    <a:pt x="196407" y="148570"/>
                  </a:lnTo>
                  <a:lnTo>
                    <a:pt x="196407" y="161095"/>
                  </a:lnTo>
                  <a:lnTo>
                    <a:pt x="201484" y="166172"/>
                  </a:lnTo>
                  <a:lnTo>
                    <a:pt x="214009" y="166172"/>
                  </a:lnTo>
                  <a:lnTo>
                    <a:pt x="219086" y="161095"/>
                  </a:lnTo>
                  <a:lnTo>
                    <a:pt x="219086" y="148570"/>
                  </a:lnTo>
                  <a:lnTo>
                    <a:pt x="214009" y="143493"/>
                  </a:lnTo>
                  <a:close/>
                </a:path>
                <a:path w="294640" h="272415">
                  <a:moveTo>
                    <a:pt x="245088" y="105434"/>
                  </a:moveTo>
                  <a:lnTo>
                    <a:pt x="49448" y="105434"/>
                  </a:lnTo>
                  <a:lnTo>
                    <a:pt x="59081" y="105686"/>
                  </a:lnTo>
                  <a:lnTo>
                    <a:pt x="67010" y="106133"/>
                  </a:lnTo>
                  <a:lnTo>
                    <a:pt x="76249" y="107047"/>
                  </a:lnTo>
                  <a:lnTo>
                    <a:pt x="87037" y="108366"/>
                  </a:lnTo>
                  <a:lnTo>
                    <a:pt x="146764" y="116311"/>
                  </a:lnTo>
                  <a:lnTo>
                    <a:pt x="147772" y="116311"/>
                  </a:lnTo>
                  <a:lnTo>
                    <a:pt x="207499" y="108366"/>
                  </a:lnTo>
                  <a:lnTo>
                    <a:pt x="218287" y="107047"/>
                  </a:lnTo>
                  <a:lnTo>
                    <a:pt x="227526" y="106133"/>
                  </a:lnTo>
                  <a:lnTo>
                    <a:pt x="235455" y="105686"/>
                  </a:lnTo>
                  <a:lnTo>
                    <a:pt x="245088" y="105434"/>
                  </a:lnTo>
                  <a:close/>
                </a:path>
                <a:path w="294640" h="272415">
                  <a:moveTo>
                    <a:pt x="236832" y="0"/>
                  </a:moveTo>
                  <a:lnTo>
                    <a:pt x="205904" y="0"/>
                  </a:lnTo>
                  <a:lnTo>
                    <a:pt x="196396" y="341"/>
                  </a:lnTo>
                  <a:lnTo>
                    <a:pt x="159300" y="10685"/>
                  </a:lnTo>
                  <a:lnTo>
                    <a:pt x="138251" y="43919"/>
                  </a:lnTo>
                  <a:lnTo>
                    <a:pt x="135928" y="91986"/>
                  </a:lnTo>
                  <a:lnTo>
                    <a:pt x="158608" y="91986"/>
                  </a:lnTo>
                  <a:lnTo>
                    <a:pt x="158629" y="80300"/>
                  </a:lnTo>
                  <a:lnTo>
                    <a:pt x="158747" y="70252"/>
                  </a:lnTo>
                  <a:lnTo>
                    <a:pt x="169743" y="31131"/>
                  </a:lnTo>
                  <a:lnTo>
                    <a:pt x="206638" y="22669"/>
                  </a:lnTo>
                  <a:lnTo>
                    <a:pt x="236556" y="22669"/>
                  </a:lnTo>
                  <a:lnTo>
                    <a:pt x="241766" y="17459"/>
                  </a:lnTo>
                  <a:lnTo>
                    <a:pt x="241766" y="4933"/>
                  </a:lnTo>
                  <a:lnTo>
                    <a:pt x="236832" y="0"/>
                  </a:lnTo>
                  <a:close/>
                </a:path>
                <a:path w="294640" h="272415">
                  <a:moveTo>
                    <a:pt x="243211" y="83117"/>
                  </a:moveTo>
                  <a:lnTo>
                    <a:pt x="233001" y="83117"/>
                  </a:lnTo>
                  <a:lnTo>
                    <a:pt x="225975" y="83507"/>
                  </a:lnTo>
                  <a:lnTo>
                    <a:pt x="216009" y="84481"/>
                  </a:lnTo>
                  <a:lnTo>
                    <a:pt x="204226" y="85921"/>
                  </a:lnTo>
                  <a:lnTo>
                    <a:pt x="158608" y="91986"/>
                  </a:lnTo>
                  <a:lnTo>
                    <a:pt x="270826" y="91986"/>
                  </a:lnTo>
                  <a:lnTo>
                    <a:pt x="265520" y="89038"/>
                  </a:lnTo>
                  <a:lnTo>
                    <a:pt x="258501" y="85921"/>
                  </a:lnTo>
                  <a:lnTo>
                    <a:pt x="251078" y="84017"/>
                  </a:lnTo>
                  <a:lnTo>
                    <a:pt x="243211" y="8311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23242" y="8840727"/>
              <a:ext cx="2358122" cy="24871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710300" y="9385882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06361" y="9392649"/>
              <a:ext cx="1148024" cy="16113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0710300" y="9384809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26391" y="6018266"/>
              <a:ext cx="5052700" cy="46311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65811" y="6657686"/>
              <a:ext cx="3773861" cy="335234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41972" y="10538831"/>
              <a:ext cx="2701586" cy="29301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556037" y="10542922"/>
              <a:ext cx="421640" cy="233679"/>
            </a:xfrm>
            <a:custGeom>
              <a:avLst/>
              <a:gdLst/>
              <a:ahLst/>
              <a:cxnLst/>
              <a:rect l="l" t="t" r="r" b="b"/>
              <a:pathLst>
                <a:path w="421640" h="233679">
                  <a:moveTo>
                    <a:pt x="161773" y="0"/>
                  </a:moveTo>
                  <a:lnTo>
                    <a:pt x="77050" y="0"/>
                  </a:lnTo>
                  <a:lnTo>
                    <a:pt x="0" y="233388"/>
                  </a:lnTo>
                  <a:lnTo>
                    <a:pt x="52432" y="233388"/>
                  </a:lnTo>
                  <a:lnTo>
                    <a:pt x="70908" y="175521"/>
                  </a:lnTo>
                  <a:lnTo>
                    <a:pt x="58507" y="175521"/>
                  </a:lnTo>
                  <a:lnTo>
                    <a:pt x="74492" y="132040"/>
                  </a:lnTo>
                  <a:lnTo>
                    <a:pt x="84791" y="132040"/>
                  </a:lnTo>
                  <a:lnTo>
                    <a:pt x="113271" y="42841"/>
                  </a:lnTo>
                  <a:lnTo>
                    <a:pt x="98151" y="42841"/>
                  </a:lnTo>
                  <a:lnTo>
                    <a:pt x="115415" y="36127"/>
                  </a:lnTo>
                  <a:lnTo>
                    <a:pt x="174145" y="36127"/>
                  </a:lnTo>
                  <a:lnTo>
                    <a:pt x="161773" y="0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87350" y="233388"/>
                  </a:lnTo>
                  <a:lnTo>
                    <a:pt x="241701" y="233388"/>
                  </a:lnTo>
                  <a:lnTo>
                    <a:pt x="221883" y="175521"/>
                  </a:lnTo>
                  <a:lnTo>
                    <a:pt x="182234" y="175521"/>
                  </a:lnTo>
                  <a:lnTo>
                    <a:pt x="165929" y="132040"/>
                  </a:lnTo>
                  <a:lnTo>
                    <a:pt x="206992" y="132040"/>
                  </a:lnTo>
                  <a:lnTo>
                    <a:pt x="176445" y="42841"/>
                  </a:lnTo>
                  <a:lnTo>
                    <a:pt x="139393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84791" y="132040"/>
                  </a:moveTo>
                  <a:lnTo>
                    <a:pt x="74492" y="132040"/>
                  </a:lnTo>
                  <a:lnTo>
                    <a:pt x="58507" y="175521"/>
                  </a:lnTo>
                  <a:lnTo>
                    <a:pt x="70908" y="175521"/>
                  </a:lnTo>
                  <a:lnTo>
                    <a:pt x="84791" y="132040"/>
                  </a:lnTo>
                  <a:close/>
                </a:path>
                <a:path w="421640" h="233679">
                  <a:moveTo>
                    <a:pt x="154169" y="132040"/>
                  </a:moveTo>
                  <a:lnTo>
                    <a:pt x="84791" y="132040"/>
                  </a:lnTo>
                  <a:lnTo>
                    <a:pt x="70908" y="175521"/>
                  </a:lnTo>
                  <a:lnTo>
                    <a:pt x="168405" y="175521"/>
                  </a:lnTo>
                  <a:lnTo>
                    <a:pt x="154169" y="132040"/>
                  </a:lnTo>
                  <a:close/>
                </a:path>
                <a:path w="421640" h="233679">
                  <a:moveTo>
                    <a:pt x="206992" y="132040"/>
                  </a:moveTo>
                  <a:lnTo>
                    <a:pt x="165929" y="132040"/>
                  </a:lnTo>
                  <a:lnTo>
                    <a:pt x="182234" y="175521"/>
                  </a:lnTo>
                  <a:lnTo>
                    <a:pt x="221883" y="175521"/>
                  </a:lnTo>
                  <a:lnTo>
                    <a:pt x="206992" y="132040"/>
                  </a:lnTo>
                  <a:close/>
                </a:path>
                <a:path w="421640" h="233679">
                  <a:moveTo>
                    <a:pt x="115415" y="36127"/>
                  </a:moveTo>
                  <a:lnTo>
                    <a:pt x="98151" y="42841"/>
                  </a:lnTo>
                  <a:lnTo>
                    <a:pt x="113271" y="42841"/>
                  </a:lnTo>
                  <a:lnTo>
                    <a:pt x="115415" y="36127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15415" y="36127"/>
                  </a:lnTo>
                  <a:lnTo>
                    <a:pt x="113271" y="42841"/>
                  </a:lnTo>
                  <a:lnTo>
                    <a:pt x="124966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174145" y="36127"/>
                  </a:moveTo>
                  <a:lnTo>
                    <a:pt x="122768" y="36127"/>
                  </a:lnTo>
                  <a:lnTo>
                    <a:pt x="139393" y="42841"/>
                  </a:lnTo>
                  <a:lnTo>
                    <a:pt x="176445" y="42841"/>
                  </a:lnTo>
                  <a:lnTo>
                    <a:pt x="174145" y="36127"/>
                  </a:lnTo>
                  <a:close/>
                </a:path>
                <a:path w="421640" h="233679">
                  <a:moveTo>
                    <a:pt x="320482" y="0"/>
                  </a:moveTo>
                  <a:lnTo>
                    <a:pt x="269008" y="0"/>
                  </a:lnTo>
                  <a:lnTo>
                    <a:pt x="269008" y="233388"/>
                  </a:lnTo>
                  <a:lnTo>
                    <a:pt x="320482" y="233388"/>
                  </a:lnTo>
                  <a:lnTo>
                    <a:pt x="320482" y="0"/>
                  </a:lnTo>
                  <a:close/>
                </a:path>
                <a:path w="421640" h="233679">
                  <a:moveTo>
                    <a:pt x="269008" y="0"/>
                  </a:moveTo>
                  <a:lnTo>
                    <a:pt x="248227" y="0"/>
                  </a:lnTo>
                  <a:lnTo>
                    <a:pt x="248227" y="37725"/>
                  </a:lnTo>
                  <a:lnTo>
                    <a:pt x="269008" y="37725"/>
                  </a:lnTo>
                  <a:lnTo>
                    <a:pt x="269008" y="0"/>
                  </a:lnTo>
                  <a:close/>
                </a:path>
                <a:path w="421640" h="233679">
                  <a:moveTo>
                    <a:pt x="421328" y="0"/>
                  </a:moveTo>
                  <a:lnTo>
                    <a:pt x="369854" y="0"/>
                  </a:lnTo>
                  <a:lnTo>
                    <a:pt x="369854" y="233388"/>
                  </a:lnTo>
                  <a:lnTo>
                    <a:pt x="421328" y="233388"/>
                  </a:lnTo>
                  <a:lnTo>
                    <a:pt x="421328" y="0"/>
                  </a:lnTo>
                  <a:close/>
                </a:path>
                <a:path w="421640" h="233679">
                  <a:moveTo>
                    <a:pt x="369854" y="0"/>
                  </a:moveTo>
                  <a:lnTo>
                    <a:pt x="349073" y="0"/>
                  </a:lnTo>
                  <a:lnTo>
                    <a:pt x="349073" y="37725"/>
                  </a:lnTo>
                  <a:lnTo>
                    <a:pt x="369854" y="37725"/>
                  </a:lnTo>
                  <a:lnTo>
                    <a:pt x="36985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320874" y="10393680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436771" y="10509575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08206" y="291251"/>
                  </a:moveTo>
                  <a:lnTo>
                    <a:pt x="291250" y="308205"/>
                  </a:lnTo>
                  <a:lnTo>
                    <a:pt x="295932" y="312888"/>
                  </a:lnTo>
                  <a:lnTo>
                    <a:pt x="303523" y="312888"/>
                  </a:lnTo>
                  <a:lnTo>
                    <a:pt x="312887" y="303524"/>
                  </a:lnTo>
                  <a:lnTo>
                    <a:pt x="312888" y="295933"/>
                  </a:lnTo>
                  <a:lnTo>
                    <a:pt x="308206" y="291251"/>
                  </a:lnTo>
                  <a:close/>
                </a:path>
                <a:path w="313054" h="313054">
                  <a:moveTo>
                    <a:pt x="260214" y="243253"/>
                  </a:moveTo>
                  <a:lnTo>
                    <a:pt x="243259" y="260209"/>
                  </a:lnTo>
                  <a:lnTo>
                    <a:pt x="291250" y="308205"/>
                  </a:lnTo>
                  <a:lnTo>
                    <a:pt x="308206" y="291251"/>
                  </a:lnTo>
                  <a:lnTo>
                    <a:pt x="260214" y="243253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01338" y="7554"/>
                  </a:lnTo>
                  <a:lnTo>
                    <a:pt x="60663" y="28592"/>
                  </a:lnTo>
                  <a:lnTo>
                    <a:pt x="28588" y="60671"/>
                  </a:lnTo>
                  <a:lnTo>
                    <a:pt x="7553" y="101350"/>
                  </a:lnTo>
                  <a:lnTo>
                    <a:pt x="0" y="148189"/>
                  </a:lnTo>
                  <a:lnTo>
                    <a:pt x="7553" y="195028"/>
                  </a:lnTo>
                  <a:lnTo>
                    <a:pt x="28588" y="235707"/>
                  </a:lnTo>
                  <a:lnTo>
                    <a:pt x="60663" y="267786"/>
                  </a:lnTo>
                  <a:lnTo>
                    <a:pt x="101338" y="288824"/>
                  </a:lnTo>
                  <a:lnTo>
                    <a:pt x="148173" y="296379"/>
                  </a:lnTo>
                  <a:lnTo>
                    <a:pt x="148173" y="272400"/>
                  </a:lnTo>
                  <a:lnTo>
                    <a:pt x="99831" y="262639"/>
                  </a:lnTo>
                  <a:lnTo>
                    <a:pt x="60354" y="236020"/>
                  </a:lnTo>
                  <a:lnTo>
                    <a:pt x="33738" y="196538"/>
                  </a:lnTo>
                  <a:lnTo>
                    <a:pt x="23978" y="148189"/>
                  </a:lnTo>
                  <a:lnTo>
                    <a:pt x="33738" y="99840"/>
                  </a:lnTo>
                  <a:lnTo>
                    <a:pt x="60354" y="60358"/>
                  </a:lnTo>
                  <a:lnTo>
                    <a:pt x="99831" y="33739"/>
                  </a:lnTo>
                  <a:lnTo>
                    <a:pt x="148173" y="23978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48173" y="23978"/>
                  </a:lnTo>
                  <a:lnTo>
                    <a:pt x="196515" y="33739"/>
                  </a:lnTo>
                  <a:lnTo>
                    <a:pt x="235992" y="60358"/>
                  </a:lnTo>
                  <a:lnTo>
                    <a:pt x="262609" y="99840"/>
                  </a:lnTo>
                  <a:lnTo>
                    <a:pt x="272369" y="148189"/>
                  </a:lnTo>
                  <a:lnTo>
                    <a:pt x="262609" y="196538"/>
                  </a:lnTo>
                  <a:lnTo>
                    <a:pt x="235992" y="236020"/>
                  </a:lnTo>
                  <a:lnTo>
                    <a:pt x="196515" y="262639"/>
                  </a:lnTo>
                  <a:lnTo>
                    <a:pt x="148173" y="272400"/>
                  </a:lnTo>
                  <a:lnTo>
                    <a:pt x="148173" y="296379"/>
                  </a:lnTo>
                  <a:lnTo>
                    <a:pt x="195008" y="288824"/>
                  </a:lnTo>
                  <a:lnTo>
                    <a:pt x="235683" y="267786"/>
                  </a:lnTo>
                  <a:lnTo>
                    <a:pt x="243259" y="260209"/>
                  </a:lnTo>
                  <a:lnTo>
                    <a:pt x="232165" y="249113"/>
                  </a:lnTo>
                  <a:lnTo>
                    <a:pt x="232165" y="241522"/>
                  </a:lnTo>
                  <a:lnTo>
                    <a:pt x="241529" y="232159"/>
                  </a:lnTo>
                  <a:lnTo>
                    <a:pt x="269593" y="232159"/>
                  </a:lnTo>
                  <a:lnTo>
                    <a:pt x="288793" y="195028"/>
                  </a:lnTo>
                  <a:lnTo>
                    <a:pt x="296347" y="148189"/>
                  </a:lnTo>
                  <a:lnTo>
                    <a:pt x="288793" y="101350"/>
                  </a:lnTo>
                  <a:lnTo>
                    <a:pt x="267758" y="60671"/>
                  </a:lnTo>
                  <a:lnTo>
                    <a:pt x="235683" y="28592"/>
                  </a:lnTo>
                  <a:lnTo>
                    <a:pt x="195008" y="7554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253803" y="236841"/>
                  </a:moveTo>
                  <a:lnTo>
                    <a:pt x="236846" y="253795"/>
                  </a:lnTo>
                  <a:lnTo>
                    <a:pt x="243259" y="260209"/>
                  </a:lnTo>
                  <a:lnTo>
                    <a:pt x="260214" y="243253"/>
                  </a:lnTo>
                  <a:lnTo>
                    <a:pt x="253803" y="236841"/>
                  </a:lnTo>
                  <a:close/>
                </a:path>
                <a:path w="313054" h="313054">
                  <a:moveTo>
                    <a:pt x="249121" y="232159"/>
                  </a:moveTo>
                  <a:lnTo>
                    <a:pt x="241529" y="232159"/>
                  </a:lnTo>
                  <a:lnTo>
                    <a:pt x="232165" y="241522"/>
                  </a:lnTo>
                  <a:lnTo>
                    <a:pt x="232165" y="249113"/>
                  </a:lnTo>
                  <a:lnTo>
                    <a:pt x="236846" y="253795"/>
                  </a:lnTo>
                  <a:lnTo>
                    <a:pt x="253803" y="236841"/>
                  </a:lnTo>
                  <a:lnTo>
                    <a:pt x="249121" y="232159"/>
                  </a:lnTo>
                  <a:close/>
                </a:path>
                <a:path w="313054" h="313054">
                  <a:moveTo>
                    <a:pt x="269593" y="232159"/>
                  </a:moveTo>
                  <a:lnTo>
                    <a:pt x="249121" y="232159"/>
                  </a:lnTo>
                  <a:lnTo>
                    <a:pt x="260214" y="243253"/>
                  </a:lnTo>
                  <a:lnTo>
                    <a:pt x="267758" y="235707"/>
                  </a:lnTo>
                  <a:lnTo>
                    <a:pt x="269593" y="2321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84091" y="10393680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87906" y="10597496"/>
              <a:ext cx="135876" cy="13587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2299988" y="10509575"/>
              <a:ext cx="311785" cy="311785"/>
            </a:xfrm>
            <a:custGeom>
              <a:avLst/>
              <a:gdLst/>
              <a:ahLst/>
              <a:cxnLst/>
              <a:rect l="l" t="t" r="r" b="b"/>
              <a:pathLst>
                <a:path w="311784" h="311784">
                  <a:moveTo>
                    <a:pt x="155858" y="0"/>
                  </a:moveTo>
                  <a:lnTo>
                    <a:pt x="106595" y="7945"/>
                  </a:lnTo>
                  <a:lnTo>
                    <a:pt x="63810" y="30071"/>
                  </a:lnTo>
                  <a:lnTo>
                    <a:pt x="30071" y="63810"/>
                  </a:lnTo>
                  <a:lnTo>
                    <a:pt x="7945" y="106595"/>
                  </a:lnTo>
                  <a:lnTo>
                    <a:pt x="0" y="155858"/>
                  </a:lnTo>
                  <a:lnTo>
                    <a:pt x="7945" y="205122"/>
                  </a:lnTo>
                  <a:lnTo>
                    <a:pt x="30071" y="247907"/>
                  </a:lnTo>
                  <a:lnTo>
                    <a:pt x="63810" y="281645"/>
                  </a:lnTo>
                  <a:lnTo>
                    <a:pt x="106595" y="303771"/>
                  </a:lnTo>
                  <a:lnTo>
                    <a:pt x="155858" y="311717"/>
                  </a:lnTo>
                  <a:lnTo>
                    <a:pt x="155858" y="287739"/>
                  </a:lnTo>
                  <a:lnTo>
                    <a:pt x="114174" y="281016"/>
                  </a:lnTo>
                  <a:lnTo>
                    <a:pt x="77971" y="262294"/>
                  </a:lnTo>
                  <a:lnTo>
                    <a:pt x="49423" y="233745"/>
                  </a:lnTo>
                  <a:lnTo>
                    <a:pt x="30701" y="197543"/>
                  </a:lnTo>
                  <a:lnTo>
                    <a:pt x="23978" y="155858"/>
                  </a:lnTo>
                  <a:lnTo>
                    <a:pt x="30701" y="114174"/>
                  </a:lnTo>
                  <a:lnTo>
                    <a:pt x="49423" y="77971"/>
                  </a:lnTo>
                  <a:lnTo>
                    <a:pt x="77971" y="49423"/>
                  </a:lnTo>
                  <a:lnTo>
                    <a:pt x="114174" y="30701"/>
                  </a:lnTo>
                  <a:lnTo>
                    <a:pt x="155858" y="23978"/>
                  </a:lnTo>
                  <a:lnTo>
                    <a:pt x="155858" y="0"/>
                  </a:lnTo>
                  <a:close/>
                </a:path>
                <a:path w="311784" h="311784">
                  <a:moveTo>
                    <a:pt x="155858" y="0"/>
                  </a:moveTo>
                  <a:lnTo>
                    <a:pt x="155858" y="23978"/>
                  </a:lnTo>
                  <a:lnTo>
                    <a:pt x="197543" y="30701"/>
                  </a:lnTo>
                  <a:lnTo>
                    <a:pt x="233745" y="49423"/>
                  </a:lnTo>
                  <a:lnTo>
                    <a:pt x="262294" y="77971"/>
                  </a:lnTo>
                  <a:lnTo>
                    <a:pt x="281016" y="114174"/>
                  </a:lnTo>
                  <a:lnTo>
                    <a:pt x="287739" y="155858"/>
                  </a:lnTo>
                  <a:lnTo>
                    <a:pt x="281016" y="197543"/>
                  </a:lnTo>
                  <a:lnTo>
                    <a:pt x="262294" y="233745"/>
                  </a:lnTo>
                  <a:lnTo>
                    <a:pt x="233745" y="262294"/>
                  </a:lnTo>
                  <a:lnTo>
                    <a:pt x="197543" y="281016"/>
                  </a:lnTo>
                  <a:lnTo>
                    <a:pt x="155858" y="287739"/>
                  </a:lnTo>
                  <a:lnTo>
                    <a:pt x="155858" y="311717"/>
                  </a:lnTo>
                  <a:lnTo>
                    <a:pt x="205122" y="303771"/>
                  </a:lnTo>
                  <a:lnTo>
                    <a:pt x="247907" y="281645"/>
                  </a:lnTo>
                  <a:lnTo>
                    <a:pt x="281645" y="247907"/>
                  </a:lnTo>
                  <a:lnTo>
                    <a:pt x="303771" y="205122"/>
                  </a:lnTo>
                  <a:lnTo>
                    <a:pt x="311717" y="155858"/>
                  </a:lnTo>
                  <a:lnTo>
                    <a:pt x="303771" y="106595"/>
                  </a:lnTo>
                  <a:lnTo>
                    <a:pt x="281645" y="63810"/>
                  </a:lnTo>
                  <a:lnTo>
                    <a:pt x="247907" y="30071"/>
                  </a:lnTo>
                  <a:lnTo>
                    <a:pt x="205122" y="7945"/>
                  </a:lnTo>
                  <a:lnTo>
                    <a:pt x="15585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75944" y="10585505"/>
              <a:ext cx="8891076" cy="276258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115364" y="1122492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5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435077" y="11524708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18407" y="11737482"/>
              <a:ext cx="318135" cy="459105"/>
            </a:xfrm>
            <a:custGeom>
              <a:avLst/>
              <a:gdLst/>
              <a:ahLst/>
              <a:cxnLst/>
              <a:rect l="l" t="t" r="r" b="b"/>
              <a:pathLst>
                <a:path w="318135" h="459104">
                  <a:moveTo>
                    <a:pt x="37984" y="299872"/>
                  </a:moveTo>
                  <a:lnTo>
                    <a:pt x="25832" y="308065"/>
                  </a:lnTo>
                  <a:lnTo>
                    <a:pt x="6931" y="336100"/>
                  </a:lnTo>
                  <a:lnTo>
                    <a:pt x="0" y="370431"/>
                  </a:lnTo>
                  <a:lnTo>
                    <a:pt x="6931" y="404761"/>
                  </a:lnTo>
                  <a:lnTo>
                    <a:pt x="25832" y="432796"/>
                  </a:lnTo>
                  <a:lnTo>
                    <a:pt x="53867" y="451698"/>
                  </a:lnTo>
                  <a:lnTo>
                    <a:pt x="88197" y="458629"/>
                  </a:lnTo>
                  <a:lnTo>
                    <a:pt x="88197" y="423349"/>
                  </a:lnTo>
                  <a:lnTo>
                    <a:pt x="67599" y="419191"/>
                  </a:lnTo>
                  <a:lnTo>
                    <a:pt x="50778" y="407850"/>
                  </a:lnTo>
                  <a:lnTo>
                    <a:pt x="39437" y="391029"/>
                  </a:lnTo>
                  <a:lnTo>
                    <a:pt x="35279" y="370431"/>
                  </a:lnTo>
                  <a:lnTo>
                    <a:pt x="39437" y="349832"/>
                  </a:lnTo>
                  <a:lnTo>
                    <a:pt x="50778" y="333012"/>
                  </a:lnTo>
                  <a:lnTo>
                    <a:pt x="67599" y="321671"/>
                  </a:lnTo>
                  <a:lnTo>
                    <a:pt x="88197" y="317512"/>
                  </a:lnTo>
                  <a:lnTo>
                    <a:pt x="53867" y="310581"/>
                  </a:lnTo>
                  <a:lnTo>
                    <a:pt x="37984" y="299872"/>
                  </a:lnTo>
                  <a:close/>
                </a:path>
                <a:path w="318135" h="459104">
                  <a:moveTo>
                    <a:pt x="158756" y="17639"/>
                  </a:moveTo>
                  <a:lnTo>
                    <a:pt x="141116" y="17639"/>
                  </a:lnTo>
                  <a:lnTo>
                    <a:pt x="141116" y="370431"/>
                  </a:lnTo>
                  <a:lnTo>
                    <a:pt x="136958" y="391029"/>
                  </a:lnTo>
                  <a:lnTo>
                    <a:pt x="125617" y="407850"/>
                  </a:lnTo>
                  <a:lnTo>
                    <a:pt x="108796" y="419191"/>
                  </a:lnTo>
                  <a:lnTo>
                    <a:pt x="88197" y="423349"/>
                  </a:lnTo>
                  <a:lnTo>
                    <a:pt x="88197" y="458629"/>
                  </a:lnTo>
                  <a:lnTo>
                    <a:pt x="122528" y="451698"/>
                  </a:lnTo>
                  <a:lnTo>
                    <a:pt x="150563" y="432796"/>
                  </a:lnTo>
                  <a:lnTo>
                    <a:pt x="169464" y="404761"/>
                  </a:lnTo>
                  <a:lnTo>
                    <a:pt x="176395" y="370431"/>
                  </a:lnTo>
                  <a:lnTo>
                    <a:pt x="176395" y="317512"/>
                  </a:lnTo>
                  <a:lnTo>
                    <a:pt x="158756" y="317512"/>
                  </a:lnTo>
                  <a:lnTo>
                    <a:pt x="158756" y="282233"/>
                  </a:lnTo>
                  <a:lnTo>
                    <a:pt x="165018" y="282233"/>
                  </a:lnTo>
                  <a:lnTo>
                    <a:pt x="153696" y="265440"/>
                  </a:lnTo>
                  <a:lnTo>
                    <a:pt x="146996" y="232254"/>
                  </a:lnTo>
                  <a:lnTo>
                    <a:pt x="153696" y="199068"/>
                  </a:lnTo>
                  <a:lnTo>
                    <a:pt x="168982" y="176395"/>
                  </a:lnTo>
                  <a:lnTo>
                    <a:pt x="158756" y="176395"/>
                  </a:lnTo>
                  <a:lnTo>
                    <a:pt x="158756" y="141116"/>
                  </a:lnTo>
                  <a:lnTo>
                    <a:pt x="176395" y="141116"/>
                  </a:lnTo>
                  <a:lnTo>
                    <a:pt x="176395" y="35279"/>
                  </a:lnTo>
                  <a:lnTo>
                    <a:pt x="158756" y="35279"/>
                  </a:lnTo>
                  <a:lnTo>
                    <a:pt x="158756" y="17639"/>
                  </a:lnTo>
                  <a:close/>
                </a:path>
                <a:path w="318135" h="459104">
                  <a:moveTo>
                    <a:pt x="88197" y="282233"/>
                  </a:moveTo>
                  <a:lnTo>
                    <a:pt x="53867" y="289164"/>
                  </a:lnTo>
                  <a:lnTo>
                    <a:pt x="37984" y="299872"/>
                  </a:lnTo>
                  <a:lnTo>
                    <a:pt x="53867" y="310581"/>
                  </a:lnTo>
                  <a:lnTo>
                    <a:pt x="88197" y="317512"/>
                  </a:lnTo>
                  <a:lnTo>
                    <a:pt x="88197" y="282233"/>
                  </a:lnTo>
                  <a:close/>
                </a:path>
                <a:path w="318135" h="459104">
                  <a:moveTo>
                    <a:pt x="141116" y="282233"/>
                  </a:moveTo>
                  <a:lnTo>
                    <a:pt x="88197" y="282233"/>
                  </a:lnTo>
                  <a:lnTo>
                    <a:pt x="88197" y="317512"/>
                  </a:lnTo>
                  <a:lnTo>
                    <a:pt x="141116" y="317512"/>
                  </a:lnTo>
                  <a:lnTo>
                    <a:pt x="141116" y="282233"/>
                  </a:lnTo>
                  <a:close/>
                </a:path>
                <a:path w="318135" h="459104">
                  <a:moveTo>
                    <a:pt x="165018" y="282233"/>
                  </a:moveTo>
                  <a:lnTo>
                    <a:pt x="158756" y="282233"/>
                  </a:lnTo>
                  <a:lnTo>
                    <a:pt x="158756" y="317512"/>
                  </a:lnTo>
                  <a:lnTo>
                    <a:pt x="176395" y="317512"/>
                  </a:lnTo>
                  <a:lnTo>
                    <a:pt x="176395" y="295526"/>
                  </a:lnTo>
                  <a:lnTo>
                    <a:pt x="171967" y="292540"/>
                  </a:lnTo>
                  <a:lnTo>
                    <a:pt x="165018" y="282233"/>
                  </a:lnTo>
                  <a:close/>
                </a:path>
                <a:path w="318135" h="459104">
                  <a:moveTo>
                    <a:pt x="229314" y="147590"/>
                  </a:moveTo>
                  <a:lnTo>
                    <a:pt x="199068" y="153696"/>
                  </a:lnTo>
                  <a:lnTo>
                    <a:pt x="176395" y="168982"/>
                  </a:lnTo>
                  <a:lnTo>
                    <a:pt x="176395" y="295526"/>
                  </a:lnTo>
                  <a:lnTo>
                    <a:pt x="199068" y="310812"/>
                  </a:lnTo>
                  <a:lnTo>
                    <a:pt x="232254" y="317512"/>
                  </a:lnTo>
                  <a:lnTo>
                    <a:pt x="232254" y="282233"/>
                  </a:lnTo>
                  <a:lnTo>
                    <a:pt x="212800" y="278305"/>
                  </a:lnTo>
                  <a:lnTo>
                    <a:pt x="196914" y="267594"/>
                  </a:lnTo>
                  <a:lnTo>
                    <a:pt x="186203" y="251708"/>
                  </a:lnTo>
                  <a:lnTo>
                    <a:pt x="182275" y="232254"/>
                  </a:lnTo>
                  <a:lnTo>
                    <a:pt x="186203" y="212800"/>
                  </a:lnTo>
                  <a:lnTo>
                    <a:pt x="196914" y="196914"/>
                  </a:lnTo>
                  <a:lnTo>
                    <a:pt x="212800" y="186203"/>
                  </a:lnTo>
                  <a:lnTo>
                    <a:pt x="232254" y="182275"/>
                  </a:lnTo>
                  <a:lnTo>
                    <a:pt x="232254" y="176395"/>
                  </a:lnTo>
                  <a:lnTo>
                    <a:pt x="229314" y="176395"/>
                  </a:lnTo>
                  <a:lnTo>
                    <a:pt x="229314" y="147590"/>
                  </a:lnTo>
                  <a:close/>
                </a:path>
                <a:path w="318135" h="459104">
                  <a:moveTo>
                    <a:pt x="276236" y="160975"/>
                  </a:moveTo>
                  <a:lnTo>
                    <a:pt x="263645" y="169464"/>
                  </a:lnTo>
                  <a:lnTo>
                    <a:pt x="232254" y="175802"/>
                  </a:lnTo>
                  <a:lnTo>
                    <a:pt x="232254" y="182275"/>
                  </a:lnTo>
                  <a:lnTo>
                    <a:pt x="251708" y="186203"/>
                  </a:lnTo>
                  <a:lnTo>
                    <a:pt x="267594" y="196914"/>
                  </a:lnTo>
                  <a:lnTo>
                    <a:pt x="278305" y="212800"/>
                  </a:lnTo>
                  <a:lnTo>
                    <a:pt x="282233" y="232254"/>
                  </a:lnTo>
                  <a:lnTo>
                    <a:pt x="278305" y="251708"/>
                  </a:lnTo>
                  <a:lnTo>
                    <a:pt x="267594" y="267594"/>
                  </a:lnTo>
                  <a:lnTo>
                    <a:pt x="251708" y="278305"/>
                  </a:lnTo>
                  <a:lnTo>
                    <a:pt x="232254" y="282233"/>
                  </a:lnTo>
                  <a:lnTo>
                    <a:pt x="232254" y="317512"/>
                  </a:lnTo>
                  <a:lnTo>
                    <a:pt x="265440" y="310812"/>
                  </a:lnTo>
                  <a:lnTo>
                    <a:pt x="292540" y="292540"/>
                  </a:lnTo>
                  <a:lnTo>
                    <a:pt x="310812" y="265440"/>
                  </a:lnTo>
                  <a:lnTo>
                    <a:pt x="317512" y="232254"/>
                  </a:lnTo>
                  <a:lnTo>
                    <a:pt x="310812" y="199068"/>
                  </a:lnTo>
                  <a:lnTo>
                    <a:pt x="292540" y="171967"/>
                  </a:lnTo>
                  <a:lnTo>
                    <a:pt x="276236" y="160975"/>
                  </a:lnTo>
                  <a:close/>
                </a:path>
                <a:path w="318135" h="459104">
                  <a:moveTo>
                    <a:pt x="37984" y="158756"/>
                  </a:moveTo>
                  <a:lnTo>
                    <a:pt x="25832" y="166949"/>
                  </a:lnTo>
                  <a:lnTo>
                    <a:pt x="6931" y="194983"/>
                  </a:lnTo>
                  <a:lnTo>
                    <a:pt x="0" y="229314"/>
                  </a:lnTo>
                  <a:lnTo>
                    <a:pt x="6931" y="263645"/>
                  </a:lnTo>
                  <a:lnTo>
                    <a:pt x="25832" y="291679"/>
                  </a:lnTo>
                  <a:lnTo>
                    <a:pt x="37984" y="299872"/>
                  </a:lnTo>
                  <a:lnTo>
                    <a:pt x="53867" y="289164"/>
                  </a:lnTo>
                  <a:lnTo>
                    <a:pt x="88197" y="282233"/>
                  </a:lnTo>
                  <a:lnTo>
                    <a:pt x="67599" y="278074"/>
                  </a:lnTo>
                  <a:lnTo>
                    <a:pt x="50778" y="266733"/>
                  </a:lnTo>
                  <a:lnTo>
                    <a:pt x="39437" y="249912"/>
                  </a:lnTo>
                  <a:lnTo>
                    <a:pt x="35279" y="229314"/>
                  </a:lnTo>
                  <a:lnTo>
                    <a:pt x="39437" y="208716"/>
                  </a:lnTo>
                  <a:lnTo>
                    <a:pt x="50778" y="191895"/>
                  </a:lnTo>
                  <a:lnTo>
                    <a:pt x="67599" y="180554"/>
                  </a:lnTo>
                  <a:lnTo>
                    <a:pt x="88197" y="176395"/>
                  </a:lnTo>
                  <a:lnTo>
                    <a:pt x="53867" y="169464"/>
                  </a:lnTo>
                  <a:lnTo>
                    <a:pt x="37984" y="158756"/>
                  </a:lnTo>
                  <a:close/>
                </a:path>
                <a:path w="318135" h="459104">
                  <a:moveTo>
                    <a:pt x="176395" y="168982"/>
                  </a:moveTo>
                  <a:lnTo>
                    <a:pt x="171967" y="171967"/>
                  </a:lnTo>
                  <a:lnTo>
                    <a:pt x="153696" y="199068"/>
                  </a:lnTo>
                  <a:lnTo>
                    <a:pt x="146996" y="232254"/>
                  </a:lnTo>
                  <a:lnTo>
                    <a:pt x="153696" y="265440"/>
                  </a:lnTo>
                  <a:lnTo>
                    <a:pt x="171967" y="292540"/>
                  </a:lnTo>
                  <a:lnTo>
                    <a:pt x="176395" y="295526"/>
                  </a:lnTo>
                  <a:lnTo>
                    <a:pt x="176395" y="168982"/>
                  </a:lnTo>
                  <a:close/>
                </a:path>
                <a:path w="318135" h="459104">
                  <a:moveTo>
                    <a:pt x="88197" y="141116"/>
                  </a:moveTo>
                  <a:lnTo>
                    <a:pt x="53867" y="148047"/>
                  </a:lnTo>
                  <a:lnTo>
                    <a:pt x="37984" y="158756"/>
                  </a:lnTo>
                  <a:lnTo>
                    <a:pt x="53867" y="169464"/>
                  </a:lnTo>
                  <a:lnTo>
                    <a:pt x="88197" y="176395"/>
                  </a:lnTo>
                  <a:lnTo>
                    <a:pt x="88197" y="141116"/>
                  </a:lnTo>
                  <a:close/>
                </a:path>
                <a:path w="318135" h="459104">
                  <a:moveTo>
                    <a:pt x="141116" y="141116"/>
                  </a:moveTo>
                  <a:lnTo>
                    <a:pt x="88197" y="141116"/>
                  </a:lnTo>
                  <a:lnTo>
                    <a:pt x="88197" y="176395"/>
                  </a:lnTo>
                  <a:lnTo>
                    <a:pt x="141116" y="176395"/>
                  </a:lnTo>
                  <a:lnTo>
                    <a:pt x="141116" y="141116"/>
                  </a:lnTo>
                  <a:close/>
                </a:path>
                <a:path w="318135" h="459104">
                  <a:moveTo>
                    <a:pt x="176395" y="141116"/>
                  </a:moveTo>
                  <a:lnTo>
                    <a:pt x="158756" y="141116"/>
                  </a:lnTo>
                  <a:lnTo>
                    <a:pt x="158756" y="176395"/>
                  </a:lnTo>
                  <a:lnTo>
                    <a:pt x="168982" y="176395"/>
                  </a:lnTo>
                  <a:lnTo>
                    <a:pt x="171967" y="171967"/>
                  </a:lnTo>
                  <a:lnTo>
                    <a:pt x="176395" y="168982"/>
                  </a:lnTo>
                  <a:lnTo>
                    <a:pt x="176395" y="141116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29314" y="147590"/>
                  </a:lnTo>
                  <a:lnTo>
                    <a:pt x="229314" y="176395"/>
                  </a:lnTo>
                  <a:lnTo>
                    <a:pt x="232254" y="175802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32254" y="175802"/>
                  </a:moveTo>
                  <a:lnTo>
                    <a:pt x="229314" y="176395"/>
                  </a:lnTo>
                  <a:lnTo>
                    <a:pt x="232254" y="176395"/>
                  </a:lnTo>
                  <a:lnTo>
                    <a:pt x="232254" y="175802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32254" y="175802"/>
                  </a:lnTo>
                  <a:lnTo>
                    <a:pt x="263645" y="169464"/>
                  </a:lnTo>
                  <a:lnTo>
                    <a:pt x="276236" y="160975"/>
                  </a:lnTo>
                  <a:lnTo>
                    <a:pt x="265440" y="153696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29314" y="141116"/>
                  </a:moveTo>
                  <a:lnTo>
                    <a:pt x="176395" y="141116"/>
                  </a:lnTo>
                  <a:lnTo>
                    <a:pt x="176395" y="168982"/>
                  </a:lnTo>
                  <a:lnTo>
                    <a:pt x="199068" y="153696"/>
                  </a:lnTo>
                  <a:lnTo>
                    <a:pt x="229314" y="147590"/>
                  </a:lnTo>
                  <a:lnTo>
                    <a:pt x="229314" y="141116"/>
                  </a:lnTo>
                  <a:close/>
                </a:path>
                <a:path w="318135" h="459104">
                  <a:moveTo>
                    <a:pt x="294084" y="146996"/>
                  </a:moveTo>
                  <a:lnTo>
                    <a:pt x="232254" y="146996"/>
                  </a:lnTo>
                  <a:lnTo>
                    <a:pt x="265440" y="153696"/>
                  </a:lnTo>
                  <a:lnTo>
                    <a:pt x="276236" y="160975"/>
                  </a:lnTo>
                  <a:lnTo>
                    <a:pt x="291679" y="150563"/>
                  </a:lnTo>
                  <a:lnTo>
                    <a:pt x="294084" y="146996"/>
                  </a:lnTo>
                  <a:close/>
                </a:path>
                <a:path w="318135" h="459104">
                  <a:moveTo>
                    <a:pt x="88197" y="0"/>
                  </a:moveTo>
                  <a:lnTo>
                    <a:pt x="53867" y="6931"/>
                  </a:lnTo>
                  <a:lnTo>
                    <a:pt x="25832" y="25832"/>
                  </a:lnTo>
                  <a:lnTo>
                    <a:pt x="6931" y="53867"/>
                  </a:lnTo>
                  <a:lnTo>
                    <a:pt x="0" y="88197"/>
                  </a:lnTo>
                  <a:lnTo>
                    <a:pt x="6931" y="122528"/>
                  </a:lnTo>
                  <a:lnTo>
                    <a:pt x="25832" y="150563"/>
                  </a:lnTo>
                  <a:lnTo>
                    <a:pt x="37984" y="158756"/>
                  </a:lnTo>
                  <a:lnTo>
                    <a:pt x="53867" y="148047"/>
                  </a:lnTo>
                  <a:lnTo>
                    <a:pt x="88197" y="141116"/>
                  </a:lnTo>
                  <a:lnTo>
                    <a:pt x="67599" y="136958"/>
                  </a:lnTo>
                  <a:lnTo>
                    <a:pt x="50778" y="125617"/>
                  </a:lnTo>
                  <a:lnTo>
                    <a:pt x="39437" y="108796"/>
                  </a:lnTo>
                  <a:lnTo>
                    <a:pt x="35279" y="88197"/>
                  </a:lnTo>
                  <a:lnTo>
                    <a:pt x="39437" y="67599"/>
                  </a:lnTo>
                  <a:lnTo>
                    <a:pt x="50778" y="50778"/>
                  </a:lnTo>
                  <a:lnTo>
                    <a:pt x="67599" y="39437"/>
                  </a:lnTo>
                  <a:lnTo>
                    <a:pt x="88197" y="35279"/>
                  </a:lnTo>
                  <a:lnTo>
                    <a:pt x="88197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229314" y="35279"/>
                  </a:lnTo>
                  <a:lnTo>
                    <a:pt x="249912" y="39437"/>
                  </a:lnTo>
                  <a:lnTo>
                    <a:pt x="266733" y="50778"/>
                  </a:lnTo>
                  <a:lnTo>
                    <a:pt x="278074" y="67599"/>
                  </a:lnTo>
                  <a:lnTo>
                    <a:pt x="282233" y="88197"/>
                  </a:lnTo>
                  <a:lnTo>
                    <a:pt x="278074" y="108796"/>
                  </a:lnTo>
                  <a:lnTo>
                    <a:pt x="266733" y="125617"/>
                  </a:lnTo>
                  <a:lnTo>
                    <a:pt x="249912" y="136958"/>
                  </a:lnTo>
                  <a:lnTo>
                    <a:pt x="229314" y="141116"/>
                  </a:lnTo>
                  <a:lnTo>
                    <a:pt x="229314" y="147590"/>
                  </a:lnTo>
                  <a:lnTo>
                    <a:pt x="232254" y="146996"/>
                  </a:lnTo>
                  <a:lnTo>
                    <a:pt x="294084" y="146996"/>
                  </a:lnTo>
                  <a:lnTo>
                    <a:pt x="310581" y="122528"/>
                  </a:lnTo>
                  <a:lnTo>
                    <a:pt x="317512" y="88197"/>
                  </a:lnTo>
                  <a:lnTo>
                    <a:pt x="310581" y="53867"/>
                  </a:lnTo>
                  <a:lnTo>
                    <a:pt x="291679" y="25832"/>
                  </a:lnTo>
                  <a:lnTo>
                    <a:pt x="263645" y="6931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158756" y="0"/>
                  </a:moveTo>
                  <a:lnTo>
                    <a:pt x="88197" y="0"/>
                  </a:lnTo>
                  <a:lnTo>
                    <a:pt x="88197" y="35279"/>
                  </a:lnTo>
                  <a:lnTo>
                    <a:pt x="141116" y="35279"/>
                  </a:lnTo>
                  <a:lnTo>
                    <a:pt x="141116" y="17639"/>
                  </a:lnTo>
                  <a:lnTo>
                    <a:pt x="158756" y="17639"/>
                  </a:lnTo>
                  <a:lnTo>
                    <a:pt x="158756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158756" y="0"/>
                  </a:lnTo>
                  <a:lnTo>
                    <a:pt x="158756" y="35279"/>
                  </a:lnTo>
                  <a:lnTo>
                    <a:pt x="176395" y="35279"/>
                  </a:lnTo>
                  <a:lnTo>
                    <a:pt x="176395" y="17639"/>
                  </a:lnTo>
                  <a:lnTo>
                    <a:pt x="229314" y="17639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229314" y="17639"/>
                  </a:moveTo>
                  <a:lnTo>
                    <a:pt x="176395" y="17639"/>
                  </a:lnTo>
                  <a:lnTo>
                    <a:pt x="176395" y="35279"/>
                  </a:lnTo>
                  <a:lnTo>
                    <a:pt x="229314" y="35279"/>
                  </a:lnTo>
                  <a:lnTo>
                    <a:pt x="229314" y="1763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82076" y="10850008"/>
              <a:ext cx="6576560" cy="227466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25528" y="11489429"/>
              <a:ext cx="2833477" cy="23889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821487" y="12018302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58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58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50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904"/>
                  </a:lnTo>
                  <a:lnTo>
                    <a:pt x="98285" y="181432"/>
                  </a:lnTo>
                  <a:lnTo>
                    <a:pt x="65913" y="174904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13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25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13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90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90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37"/>
                  </a:lnTo>
                  <a:lnTo>
                    <a:pt x="28790" y="167767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67"/>
                  </a:lnTo>
                  <a:lnTo>
                    <a:pt x="188836" y="136537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61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47"/>
                  </a:lnTo>
                  <a:lnTo>
                    <a:pt x="472173" y="16713"/>
                  </a:lnTo>
                  <a:lnTo>
                    <a:pt x="448284" y="12598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51"/>
                  </a:lnTo>
                  <a:lnTo>
                    <a:pt x="448284" y="31229"/>
                  </a:lnTo>
                  <a:lnTo>
                    <a:pt x="462241" y="33451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53"/>
                  </a:lnTo>
                  <a:lnTo>
                    <a:pt x="474840" y="85026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70"/>
                  </a:lnTo>
                  <a:lnTo>
                    <a:pt x="397459" y="139420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15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39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63"/>
                  </a:lnTo>
                  <a:lnTo>
                    <a:pt x="697064" y="133007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72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62"/>
                  </a:lnTo>
                  <a:lnTo>
                    <a:pt x="792911" y="163398"/>
                  </a:lnTo>
                  <a:lnTo>
                    <a:pt x="772947" y="159562"/>
                  </a:lnTo>
                  <a:lnTo>
                    <a:pt x="772731" y="159397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79"/>
                  </a:lnTo>
                  <a:lnTo>
                    <a:pt x="748157" y="98196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54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34694" y="67754"/>
                  </a:lnTo>
                  <a:lnTo>
                    <a:pt x="837488" y="98196"/>
                  </a:lnTo>
                  <a:lnTo>
                    <a:pt x="837488" y="30784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72"/>
                  </a:lnTo>
                  <a:lnTo>
                    <a:pt x="730262" y="60782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64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98"/>
                  </a:lnTo>
                  <a:lnTo>
                    <a:pt x="844194" y="159397"/>
                  </a:lnTo>
                  <a:lnTo>
                    <a:pt x="855662" y="134264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95794" y="88099"/>
                  </a:lnTo>
                  <a:lnTo>
                    <a:pt x="990231" y="76466"/>
                  </a:lnTo>
                  <a:lnTo>
                    <a:pt x="987653" y="71056"/>
                  </a:lnTo>
                  <a:lnTo>
                    <a:pt x="974191" y="60540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85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73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16"/>
                  </a:lnTo>
                  <a:lnTo>
                    <a:pt x="1672602" y="142773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73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107"/>
                  </a:lnTo>
                  <a:lnTo>
                    <a:pt x="1672602" y="102450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50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84"/>
                  </a:lnTo>
                  <a:lnTo>
                    <a:pt x="1707883" y="62128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28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287"/>
                  </a:lnTo>
                  <a:lnTo>
                    <a:pt x="1793240" y="40386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56"/>
                  </a:lnTo>
                  <a:lnTo>
                    <a:pt x="1786331" y="15582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33"/>
                  </a:lnTo>
                  <a:lnTo>
                    <a:pt x="1774101" y="172085"/>
                  </a:lnTo>
                  <a:lnTo>
                    <a:pt x="1772704" y="174015"/>
                  </a:lnTo>
                  <a:lnTo>
                    <a:pt x="1771015" y="175704"/>
                  </a:lnTo>
                  <a:lnTo>
                    <a:pt x="1769084" y="177101"/>
                  </a:lnTo>
                  <a:lnTo>
                    <a:pt x="1766620" y="178904"/>
                  </a:lnTo>
                  <a:lnTo>
                    <a:pt x="1763280" y="180111"/>
                  </a:lnTo>
                  <a:lnTo>
                    <a:pt x="1757260" y="180759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6765" y="172085"/>
                  </a:lnTo>
                  <a:lnTo>
                    <a:pt x="1654975" y="169621"/>
                  </a:lnTo>
                  <a:lnTo>
                    <a:pt x="1653768" y="166281"/>
                  </a:lnTo>
                  <a:lnTo>
                    <a:pt x="1653120" y="160261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33"/>
                  </a:lnTo>
                  <a:lnTo>
                    <a:pt x="1652536" y="46824"/>
                  </a:lnTo>
                  <a:lnTo>
                    <a:pt x="1656765" y="24472"/>
                  </a:lnTo>
                  <a:lnTo>
                    <a:pt x="1658162" y="22542"/>
                  </a:lnTo>
                  <a:lnTo>
                    <a:pt x="1684464" y="15201"/>
                  </a:lnTo>
                  <a:lnTo>
                    <a:pt x="1699310" y="15201"/>
                  </a:lnTo>
                  <a:lnTo>
                    <a:pt x="1731568" y="15201"/>
                  </a:lnTo>
                  <a:lnTo>
                    <a:pt x="1746415" y="15201"/>
                  </a:lnTo>
                  <a:lnTo>
                    <a:pt x="1752257" y="15405"/>
                  </a:lnTo>
                  <a:lnTo>
                    <a:pt x="1757260" y="15798"/>
                  </a:lnTo>
                  <a:lnTo>
                    <a:pt x="1763280" y="16446"/>
                  </a:lnTo>
                  <a:lnTo>
                    <a:pt x="1766620" y="17653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2704" y="22542"/>
                  </a:lnTo>
                  <a:lnTo>
                    <a:pt x="1774101" y="24472"/>
                  </a:lnTo>
                  <a:lnTo>
                    <a:pt x="1775904" y="26936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535" y="15582"/>
                  </a:lnTo>
                  <a:lnTo>
                    <a:pt x="1640560" y="21056"/>
                  </a:lnTo>
                  <a:lnTo>
                    <a:pt x="1637411" y="46824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52905" y="189331"/>
                  </a:lnTo>
                  <a:lnTo>
                    <a:pt x="1658378" y="193319"/>
                  </a:lnTo>
                  <a:lnTo>
                    <a:pt x="1664677" y="194995"/>
                  </a:lnTo>
                  <a:lnTo>
                    <a:pt x="1671993" y="195783"/>
                  </a:lnTo>
                  <a:lnTo>
                    <a:pt x="1677708" y="196240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58886" y="195783"/>
                  </a:lnTo>
                  <a:lnTo>
                    <a:pt x="1766189" y="194995"/>
                  </a:lnTo>
                  <a:lnTo>
                    <a:pt x="1772500" y="193319"/>
                  </a:lnTo>
                  <a:lnTo>
                    <a:pt x="1777974" y="189331"/>
                  </a:lnTo>
                  <a:lnTo>
                    <a:pt x="1781187" y="187007"/>
                  </a:lnTo>
                  <a:lnTo>
                    <a:pt x="1784007" y="184188"/>
                  </a:lnTo>
                  <a:lnTo>
                    <a:pt x="1786216" y="1811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3468" y="149733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710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34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70"/>
                  </a:lnTo>
                  <a:lnTo>
                    <a:pt x="2503259" y="94119"/>
                  </a:lnTo>
                  <a:lnTo>
                    <a:pt x="2506967" y="107734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72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25"/>
                  </a:lnTo>
                  <a:lnTo>
                    <a:pt x="2472601" y="182905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13"/>
                  </a:lnTo>
                  <a:lnTo>
                    <a:pt x="2444127" y="152717"/>
                  </a:lnTo>
                  <a:lnTo>
                    <a:pt x="2436825" y="139865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091"/>
                  </a:lnTo>
                  <a:lnTo>
                    <a:pt x="2573185" y="85991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23"/>
                  </a:lnTo>
                  <a:lnTo>
                    <a:pt x="2564257" y="66535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51"/>
                  </a:lnTo>
                  <a:lnTo>
                    <a:pt x="2589758" y="126580"/>
                  </a:lnTo>
                  <a:lnTo>
                    <a:pt x="2602611" y="127914"/>
                  </a:lnTo>
                  <a:lnTo>
                    <a:pt x="2613304" y="129921"/>
                  </a:lnTo>
                  <a:lnTo>
                    <a:pt x="2620607" y="133350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488"/>
                  </a:lnTo>
                  <a:lnTo>
                    <a:pt x="2618549" y="158686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56"/>
                  </a:lnTo>
                  <a:lnTo>
                    <a:pt x="2560840" y="172478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091"/>
                  </a:lnTo>
                  <a:lnTo>
                    <a:pt x="2692069" y="85991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49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23"/>
                  </a:lnTo>
                  <a:lnTo>
                    <a:pt x="2683141" y="66535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51"/>
                  </a:lnTo>
                  <a:lnTo>
                    <a:pt x="2708643" y="126580"/>
                  </a:lnTo>
                  <a:lnTo>
                    <a:pt x="2721508" y="127914"/>
                  </a:lnTo>
                  <a:lnTo>
                    <a:pt x="2732189" y="129921"/>
                  </a:lnTo>
                  <a:lnTo>
                    <a:pt x="2739491" y="133350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488"/>
                  </a:lnTo>
                  <a:lnTo>
                    <a:pt x="2737447" y="158686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56"/>
                  </a:lnTo>
                  <a:lnTo>
                    <a:pt x="2679738" y="172478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26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79"/>
                  </a:lnTo>
                  <a:lnTo>
                    <a:pt x="2868180" y="160439"/>
                  </a:lnTo>
                  <a:lnTo>
                    <a:pt x="2850375" y="163830"/>
                  </a:lnTo>
                  <a:lnTo>
                    <a:pt x="2832570" y="160439"/>
                  </a:lnTo>
                  <a:lnTo>
                    <a:pt x="2819323" y="151079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02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26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891"/>
                  </a:lnTo>
                  <a:lnTo>
                    <a:pt x="2803194" y="163525"/>
                  </a:lnTo>
                  <a:lnTo>
                    <a:pt x="2823070" y="177558"/>
                  </a:lnTo>
                  <a:lnTo>
                    <a:pt x="2850375" y="182905"/>
                  </a:lnTo>
                  <a:lnTo>
                    <a:pt x="2877680" y="177558"/>
                  </a:lnTo>
                  <a:lnTo>
                    <a:pt x="2897124" y="163830"/>
                  </a:lnTo>
                  <a:lnTo>
                    <a:pt x="2897555" y="163525"/>
                  </a:lnTo>
                  <a:lnTo>
                    <a:pt x="2909684" y="143891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47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98521" y="12119093"/>
              <a:ext cx="196555" cy="19655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83819" y="11992794"/>
              <a:ext cx="1335399" cy="4924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75944" y="12356986"/>
              <a:ext cx="8891076" cy="276258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115364" y="1299640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4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435077" y="13296189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5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47842" y="13509752"/>
              <a:ext cx="459105" cy="449580"/>
            </a:xfrm>
            <a:custGeom>
              <a:avLst/>
              <a:gdLst/>
              <a:ahLst/>
              <a:cxnLst/>
              <a:rect l="l" t="t" r="r" b="b"/>
              <a:pathLst>
                <a:path w="459104" h="449580">
                  <a:moveTo>
                    <a:pt x="211670" y="238760"/>
                  </a:moveTo>
                  <a:lnTo>
                    <a:pt x="208902" y="224790"/>
                  </a:lnTo>
                  <a:lnTo>
                    <a:pt x="201345" y="213360"/>
                  </a:lnTo>
                  <a:lnTo>
                    <a:pt x="190131" y="205740"/>
                  </a:lnTo>
                  <a:lnTo>
                    <a:pt x="176403" y="203200"/>
                  </a:lnTo>
                  <a:lnTo>
                    <a:pt x="162661" y="205740"/>
                  </a:lnTo>
                  <a:lnTo>
                    <a:pt x="151447" y="213360"/>
                  </a:lnTo>
                  <a:lnTo>
                    <a:pt x="143891" y="224790"/>
                  </a:lnTo>
                  <a:lnTo>
                    <a:pt x="141122" y="238760"/>
                  </a:lnTo>
                  <a:lnTo>
                    <a:pt x="143891" y="252730"/>
                  </a:lnTo>
                  <a:lnTo>
                    <a:pt x="151447" y="262890"/>
                  </a:lnTo>
                  <a:lnTo>
                    <a:pt x="162661" y="270510"/>
                  </a:lnTo>
                  <a:lnTo>
                    <a:pt x="176403" y="274320"/>
                  </a:lnTo>
                  <a:lnTo>
                    <a:pt x="190131" y="270510"/>
                  </a:lnTo>
                  <a:lnTo>
                    <a:pt x="201345" y="262890"/>
                  </a:lnTo>
                  <a:lnTo>
                    <a:pt x="208902" y="252730"/>
                  </a:lnTo>
                  <a:lnTo>
                    <a:pt x="211670" y="238760"/>
                  </a:lnTo>
                  <a:close/>
                </a:path>
                <a:path w="459104" h="449580">
                  <a:moveTo>
                    <a:pt x="317512" y="328117"/>
                  </a:moveTo>
                  <a:lnTo>
                    <a:pt x="309613" y="320217"/>
                  </a:lnTo>
                  <a:lnTo>
                    <a:pt x="299872" y="320217"/>
                  </a:lnTo>
                  <a:lnTo>
                    <a:pt x="158762" y="320217"/>
                  </a:lnTo>
                  <a:lnTo>
                    <a:pt x="149009" y="320217"/>
                  </a:lnTo>
                  <a:lnTo>
                    <a:pt x="141122" y="328117"/>
                  </a:lnTo>
                  <a:lnTo>
                    <a:pt x="141122" y="347599"/>
                  </a:lnTo>
                  <a:lnTo>
                    <a:pt x="149009" y="355498"/>
                  </a:lnTo>
                  <a:lnTo>
                    <a:pt x="158762" y="355498"/>
                  </a:lnTo>
                  <a:lnTo>
                    <a:pt x="299872" y="355498"/>
                  </a:lnTo>
                  <a:lnTo>
                    <a:pt x="309613" y="355498"/>
                  </a:lnTo>
                  <a:lnTo>
                    <a:pt x="317512" y="347599"/>
                  </a:lnTo>
                  <a:lnTo>
                    <a:pt x="317512" y="328117"/>
                  </a:lnTo>
                  <a:close/>
                </a:path>
                <a:path w="459104" h="449580">
                  <a:moveTo>
                    <a:pt x="317512" y="238760"/>
                  </a:moveTo>
                  <a:lnTo>
                    <a:pt x="314744" y="224790"/>
                  </a:lnTo>
                  <a:lnTo>
                    <a:pt x="307174" y="213360"/>
                  </a:lnTo>
                  <a:lnTo>
                    <a:pt x="295960" y="205740"/>
                  </a:lnTo>
                  <a:lnTo>
                    <a:pt x="282232" y="203200"/>
                  </a:lnTo>
                  <a:lnTo>
                    <a:pt x="268503" y="205740"/>
                  </a:lnTo>
                  <a:lnTo>
                    <a:pt x="257289" y="213360"/>
                  </a:lnTo>
                  <a:lnTo>
                    <a:pt x="249732" y="224790"/>
                  </a:lnTo>
                  <a:lnTo>
                    <a:pt x="246951" y="238760"/>
                  </a:lnTo>
                  <a:lnTo>
                    <a:pt x="249732" y="252730"/>
                  </a:lnTo>
                  <a:lnTo>
                    <a:pt x="257289" y="262890"/>
                  </a:lnTo>
                  <a:lnTo>
                    <a:pt x="268503" y="270510"/>
                  </a:lnTo>
                  <a:lnTo>
                    <a:pt x="282232" y="274320"/>
                  </a:lnTo>
                  <a:lnTo>
                    <a:pt x="295960" y="270510"/>
                  </a:lnTo>
                  <a:lnTo>
                    <a:pt x="307174" y="262890"/>
                  </a:lnTo>
                  <a:lnTo>
                    <a:pt x="314744" y="252730"/>
                  </a:lnTo>
                  <a:lnTo>
                    <a:pt x="317512" y="238760"/>
                  </a:lnTo>
                  <a:close/>
                </a:path>
                <a:path w="459104" h="449580">
                  <a:moveTo>
                    <a:pt x="458635" y="267970"/>
                  </a:moveTo>
                  <a:lnTo>
                    <a:pt x="453542" y="242570"/>
                  </a:lnTo>
                  <a:lnTo>
                    <a:pt x="439686" y="222250"/>
                  </a:lnTo>
                  <a:lnTo>
                    <a:pt x="423354" y="211162"/>
                  </a:lnTo>
                  <a:lnTo>
                    <a:pt x="423354" y="267970"/>
                  </a:lnTo>
                  <a:lnTo>
                    <a:pt x="423354" y="290830"/>
                  </a:lnTo>
                  <a:lnTo>
                    <a:pt x="421043" y="303530"/>
                  </a:lnTo>
                  <a:lnTo>
                    <a:pt x="414743" y="312420"/>
                  </a:lnTo>
                  <a:lnTo>
                    <a:pt x="411594" y="314553"/>
                  </a:lnTo>
                  <a:lnTo>
                    <a:pt x="411594" y="245503"/>
                  </a:lnTo>
                  <a:lnTo>
                    <a:pt x="414743" y="247650"/>
                  </a:lnTo>
                  <a:lnTo>
                    <a:pt x="421043" y="256540"/>
                  </a:lnTo>
                  <a:lnTo>
                    <a:pt x="423354" y="267970"/>
                  </a:lnTo>
                  <a:lnTo>
                    <a:pt x="423354" y="211162"/>
                  </a:lnTo>
                  <a:lnTo>
                    <a:pt x="419125" y="208280"/>
                  </a:lnTo>
                  <a:lnTo>
                    <a:pt x="411556" y="206756"/>
                  </a:lnTo>
                  <a:lnTo>
                    <a:pt x="411480" y="203200"/>
                  </a:lnTo>
                  <a:lnTo>
                    <a:pt x="411302" y="195580"/>
                  </a:lnTo>
                  <a:lnTo>
                    <a:pt x="411276" y="194310"/>
                  </a:lnTo>
                  <a:lnTo>
                    <a:pt x="410387" y="184150"/>
                  </a:lnTo>
                  <a:lnTo>
                    <a:pt x="408584" y="173990"/>
                  </a:lnTo>
                  <a:lnTo>
                    <a:pt x="399681" y="153670"/>
                  </a:lnTo>
                  <a:lnTo>
                    <a:pt x="385762" y="134620"/>
                  </a:lnTo>
                  <a:lnTo>
                    <a:pt x="379171" y="129540"/>
                  </a:lnTo>
                  <a:lnTo>
                    <a:pt x="367652" y="120650"/>
                  </a:lnTo>
                  <a:lnTo>
                    <a:pt x="346214" y="111760"/>
                  </a:lnTo>
                  <a:lnTo>
                    <a:pt x="340131" y="134620"/>
                  </a:lnTo>
                  <a:lnTo>
                    <a:pt x="341655" y="129540"/>
                  </a:lnTo>
                  <a:lnTo>
                    <a:pt x="337083" y="146050"/>
                  </a:lnTo>
                  <a:lnTo>
                    <a:pt x="369163" y="171450"/>
                  </a:lnTo>
                  <a:lnTo>
                    <a:pt x="375920" y="194310"/>
                  </a:lnTo>
                  <a:lnTo>
                    <a:pt x="376034" y="195580"/>
                  </a:lnTo>
                  <a:lnTo>
                    <a:pt x="376199" y="203200"/>
                  </a:lnTo>
                  <a:lnTo>
                    <a:pt x="376199" y="355600"/>
                  </a:lnTo>
                  <a:lnTo>
                    <a:pt x="360807" y="400050"/>
                  </a:lnTo>
                  <a:lnTo>
                    <a:pt x="337083" y="412750"/>
                  </a:lnTo>
                  <a:lnTo>
                    <a:pt x="340169" y="424345"/>
                  </a:lnTo>
                  <a:lnTo>
                    <a:pt x="341655" y="430530"/>
                  </a:lnTo>
                  <a:lnTo>
                    <a:pt x="337083" y="412750"/>
                  </a:lnTo>
                  <a:lnTo>
                    <a:pt x="331914" y="414020"/>
                  </a:lnTo>
                  <a:lnTo>
                    <a:pt x="324802" y="414020"/>
                  </a:lnTo>
                  <a:lnTo>
                    <a:pt x="314528" y="415290"/>
                  </a:lnTo>
                  <a:lnTo>
                    <a:pt x="299872" y="415290"/>
                  </a:lnTo>
                  <a:lnTo>
                    <a:pt x="158762" y="415290"/>
                  </a:lnTo>
                  <a:lnTo>
                    <a:pt x="144106" y="415290"/>
                  </a:lnTo>
                  <a:lnTo>
                    <a:pt x="133832" y="414020"/>
                  </a:lnTo>
                  <a:lnTo>
                    <a:pt x="126720" y="414020"/>
                  </a:lnTo>
                  <a:lnTo>
                    <a:pt x="121539" y="412750"/>
                  </a:lnTo>
                  <a:lnTo>
                    <a:pt x="118605" y="424180"/>
                  </a:lnTo>
                  <a:lnTo>
                    <a:pt x="158762" y="424180"/>
                  </a:lnTo>
                  <a:lnTo>
                    <a:pt x="158762" y="430530"/>
                  </a:lnTo>
                  <a:lnTo>
                    <a:pt x="116979" y="430530"/>
                  </a:lnTo>
                  <a:lnTo>
                    <a:pt x="116801" y="430530"/>
                  </a:lnTo>
                  <a:lnTo>
                    <a:pt x="121539" y="412750"/>
                  </a:lnTo>
                  <a:lnTo>
                    <a:pt x="108673" y="407670"/>
                  </a:lnTo>
                  <a:lnTo>
                    <a:pt x="97815" y="400050"/>
                  </a:lnTo>
                  <a:lnTo>
                    <a:pt x="82689" y="364490"/>
                  </a:lnTo>
                  <a:lnTo>
                    <a:pt x="82423" y="355600"/>
                  </a:lnTo>
                  <a:lnTo>
                    <a:pt x="82423" y="203200"/>
                  </a:lnTo>
                  <a:lnTo>
                    <a:pt x="97815" y="160020"/>
                  </a:lnTo>
                  <a:lnTo>
                    <a:pt x="121539" y="146050"/>
                  </a:lnTo>
                  <a:lnTo>
                    <a:pt x="118376" y="134620"/>
                  </a:lnTo>
                  <a:lnTo>
                    <a:pt x="118325" y="134454"/>
                  </a:lnTo>
                  <a:lnTo>
                    <a:pt x="117157" y="129641"/>
                  </a:lnTo>
                  <a:lnTo>
                    <a:pt x="121539" y="146050"/>
                  </a:lnTo>
                  <a:lnTo>
                    <a:pt x="126720" y="144780"/>
                  </a:lnTo>
                  <a:lnTo>
                    <a:pt x="158762" y="144780"/>
                  </a:lnTo>
                  <a:lnTo>
                    <a:pt x="229311" y="144780"/>
                  </a:lnTo>
                  <a:lnTo>
                    <a:pt x="299872" y="144780"/>
                  </a:lnTo>
                  <a:lnTo>
                    <a:pt x="331914" y="144780"/>
                  </a:lnTo>
                  <a:lnTo>
                    <a:pt x="337083" y="146050"/>
                  </a:lnTo>
                  <a:lnTo>
                    <a:pt x="346214" y="111760"/>
                  </a:lnTo>
                  <a:lnTo>
                    <a:pt x="336931" y="110490"/>
                  </a:lnTo>
                  <a:lnTo>
                    <a:pt x="326402" y="109220"/>
                  </a:lnTo>
                  <a:lnTo>
                    <a:pt x="299872" y="109220"/>
                  </a:lnTo>
                  <a:lnTo>
                    <a:pt x="246951" y="109220"/>
                  </a:lnTo>
                  <a:lnTo>
                    <a:pt x="246951" y="82550"/>
                  </a:lnTo>
                  <a:lnTo>
                    <a:pt x="246951" y="77635"/>
                  </a:lnTo>
                  <a:lnTo>
                    <a:pt x="258419" y="69850"/>
                  </a:lnTo>
                  <a:lnTo>
                    <a:pt x="261950" y="64770"/>
                  </a:lnTo>
                  <a:lnTo>
                    <a:pt x="267246" y="57150"/>
                  </a:lnTo>
                  <a:lnTo>
                    <a:pt x="270471" y="40640"/>
                  </a:lnTo>
                  <a:lnTo>
                    <a:pt x="267246" y="25400"/>
                  </a:lnTo>
                  <a:lnTo>
                    <a:pt x="258419" y="11430"/>
                  </a:lnTo>
                  <a:lnTo>
                    <a:pt x="245338" y="2540"/>
                  </a:lnTo>
                  <a:lnTo>
                    <a:pt x="229311" y="0"/>
                  </a:lnTo>
                  <a:lnTo>
                    <a:pt x="213296" y="2540"/>
                  </a:lnTo>
                  <a:lnTo>
                    <a:pt x="200215" y="11430"/>
                  </a:lnTo>
                  <a:lnTo>
                    <a:pt x="191389" y="25400"/>
                  </a:lnTo>
                  <a:lnTo>
                    <a:pt x="188150" y="40640"/>
                  </a:lnTo>
                  <a:lnTo>
                    <a:pt x="191389" y="57150"/>
                  </a:lnTo>
                  <a:lnTo>
                    <a:pt x="200215" y="69850"/>
                  </a:lnTo>
                  <a:lnTo>
                    <a:pt x="211670" y="77635"/>
                  </a:lnTo>
                  <a:lnTo>
                    <a:pt x="211670" y="109220"/>
                  </a:lnTo>
                  <a:lnTo>
                    <a:pt x="158762" y="109220"/>
                  </a:lnTo>
                  <a:lnTo>
                    <a:pt x="132219" y="109220"/>
                  </a:lnTo>
                  <a:lnTo>
                    <a:pt x="121704" y="110490"/>
                  </a:lnTo>
                  <a:lnTo>
                    <a:pt x="72872" y="134620"/>
                  </a:lnTo>
                  <a:lnTo>
                    <a:pt x="50050" y="173990"/>
                  </a:lnTo>
                  <a:lnTo>
                    <a:pt x="47155" y="203200"/>
                  </a:lnTo>
                  <a:lnTo>
                    <a:pt x="47066" y="206756"/>
                  </a:lnTo>
                  <a:lnTo>
                    <a:pt x="47040" y="245503"/>
                  </a:lnTo>
                  <a:lnTo>
                    <a:pt x="47040" y="314553"/>
                  </a:lnTo>
                  <a:lnTo>
                    <a:pt x="43891" y="312420"/>
                  </a:lnTo>
                  <a:lnTo>
                    <a:pt x="37592" y="303530"/>
                  </a:lnTo>
                  <a:lnTo>
                    <a:pt x="35280" y="290830"/>
                  </a:lnTo>
                  <a:lnTo>
                    <a:pt x="35280" y="267970"/>
                  </a:lnTo>
                  <a:lnTo>
                    <a:pt x="37592" y="256540"/>
                  </a:lnTo>
                  <a:lnTo>
                    <a:pt x="43891" y="247650"/>
                  </a:lnTo>
                  <a:lnTo>
                    <a:pt x="47040" y="245503"/>
                  </a:lnTo>
                  <a:lnTo>
                    <a:pt x="47040" y="206768"/>
                  </a:lnTo>
                  <a:lnTo>
                    <a:pt x="39509" y="208280"/>
                  </a:lnTo>
                  <a:lnTo>
                    <a:pt x="18948" y="222250"/>
                  </a:lnTo>
                  <a:lnTo>
                    <a:pt x="5080" y="242570"/>
                  </a:lnTo>
                  <a:lnTo>
                    <a:pt x="0" y="267970"/>
                  </a:lnTo>
                  <a:lnTo>
                    <a:pt x="0" y="290830"/>
                  </a:lnTo>
                  <a:lnTo>
                    <a:pt x="5080" y="316230"/>
                  </a:lnTo>
                  <a:lnTo>
                    <a:pt x="18948" y="337820"/>
                  </a:lnTo>
                  <a:lnTo>
                    <a:pt x="39509" y="350520"/>
                  </a:lnTo>
                  <a:lnTo>
                    <a:pt x="47066" y="352044"/>
                  </a:lnTo>
                  <a:lnTo>
                    <a:pt x="47129" y="355600"/>
                  </a:lnTo>
                  <a:lnTo>
                    <a:pt x="58953" y="406400"/>
                  </a:lnTo>
                  <a:lnTo>
                    <a:pt x="90970" y="438150"/>
                  </a:lnTo>
                  <a:lnTo>
                    <a:pt x="121704" y="449580"/>
                  </a:lnTo>
                  <a:lnTo>
                    <a:pt x="158762" y="449580"/>
                  </a:lnTo>
                  <a:lnTo>
                    <a:pt x="299872" y="449580"/>
                  </a:lnTo>
                  <a:lnTo>
                    <a:pt x="336931" y="449580"/>
                  </a:lnTo>
                  <a:lnTo>
                    <a:pt x="346214" y="447040"/>
                  </a:lnTo>
                  <a:lnTo>
                    <a:pt x="385762" y="424180"/>
                  </a:lnTo>
                  <a:lnTo>
                    <a:pt x="408584" y="384810"/>
                  </a:lnTo>
                  <a:lnTo>
                    <a:pt x="409613" y="379730"/>
                  </a:lnTo>
                  <a:lnTo>
                    <a:pt x="410387" y="375920"/>
                  </a:lnTo>
                  <a:lnTo>
                    <a:pt x="411276" y="364490"/>
                  </a:lnTo>
                  <a:lnTo>
                    <a:pt x="411505" y="355600"/>
                  </a:lnTo>
                  <a:lnTo>
                    <a:pt x="411568" y="352044"/>
                  </a:lnTo>
                  <a:lnTo>
                    <a:pt x="419125" y="350520"/>
                  </a:lnTo>
                  <a:lnTo>
                    <a:pt x="439686" y="337820"/>
                  </a:lnTo>
                  <a:lnTo>
                    <a:pt x="453542" y="316230"/>
                  </a:lnTo>
                  <a:lnTo>
                    <a:pt x="458635" y="290830"/>
                  </a:lnTo>
                  <a:lnTo>
                    <a:pt x="458635" y="26797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82076" y="12621489"/>
              <a:ext cx="6590420" cy="223253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25528" y="13260910"/>
              <a:ext cx="3932696" cy="23889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21487" y="13789786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094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58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58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29"/>
                  </a:lnTo>
                  <a:lnTo>
                    <a:pt x="143637" y="105829"/>
                  </a:lnTo>
                  <a:lnTo>
                    <a:pt x="147815" y="105829"/>
                  </a:lnTo>
                  <a:lnTo>
                    <a:pt x="151193" y="102450"/>
                  </a:lnTo>
                  <a:lnTo>
                    <a:pt x="151193" y="94094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891"/>
                  </a:lnTo>
                  <a:lnTo>
                    <a:pt x="98285" y="181432"/>
                  </a:lnTo>
                  <a:lnTo>
                    <a:pt x="65913" y="174891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00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13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00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78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78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25"/>
                  </a:lnTo>
                  <a:lnTo>
                    <a:pt x="28790" y="167767"/>
                  </a:lnTo>
                  <a:lnTo>
                    <a:pt x="60032" y="188823"/>
                  </a:lnTo>
                  <a:lnTo>
                    <a:pt x="98285" y="196545"/>
                  </a:lnTo>
                  <a:lnTo>
                    <a:pt x="136537" y="188823"/>
                  </a:lnTo>
                  <a:lnTo>
                    <a:pt x="167779" y="167767"/>
                  </a:lnTo>
                  <a:lnTo>
                    <a:pt x="188836" y="136525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20"/>
                  </a:lnTo>
                  <a:lnTo>
                    <a:pt x="480275" y="106045"/>
                  </a:lnTo>
                  <a:lnTo>
                    <a:pt x="492023" y="95110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84"/>
                  </a:lnTo>
                  <a:lnTo>
                    <a:pt x="499008" y="44221"/>
                  </a:lnTo>
                  <a:lnTo>
                    <a:pt x="498894" y="43561"/>
                  </a:lnTo>
                  <a:lnTo>
                    <a:pt x="491172" y="31216"/>
                  </a:lnTo>
                  <a:lnTo>
                    <a:pt x="489064" y="27838"/>
                  </a:lnTo>
                  <a:lnTo>
                    <a:pt x="488937" y="27647"/>
                  </a:lnTo>
                  <a:lnTo>
                    <a:pt x="472173" y="16700"/>
                  </a:lnTo>
                  <a:lnTo>
                    <a:pt x="448284" y="12598"/>
                  </a:lnTo>
                  <a:lnTo>
                    <a:pt x="424294" y="16700"/>
                  </a:lnTo>
                  <a:lnTo>
                    <a:pt x="407416" y="27838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51"/>
                  </a:lnTo>
                  <a:lnTo>
                    <a:pt x="448284" y="31216"/>
                  </a:lnTo>
                  <a:lnTo>
                    <a:pt x="462241" y="33451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41"/>
                  </a:lnTo>
                  <a:lnTo>
                    <a:pt x="474840" y="85026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70"/>
                  </a:lnTo>
                  <a:lnTo>
                    <a:pt x="397459" y="139420"/>
                  </a:lnTo>
                  <a:lnTo>
                    <a:pt x="395947" y="152298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53"/>
                  </a:moveTo>
                  <a:lnTo>
                    <a:pt x="532358" y="151853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53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42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20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15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67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27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50"/>
                  </a:lnTo>
                  <a:lnTo>
                    <a:pt x="697064" y="133007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69"/>
                  </a:lnTo>
                  <a:lnTo>
                    <a:pt x="843470" y="35788"/>
                  </a:lnTo>
                  <a:lnTo>
                    <a:pt x="843368" y="35572"/>
                  </a:lnTo>
                  <a:lnTo>
                    <a:pt x="839127" y="32105"/>
                  </a:lnTo>
                  <a:lnTo>
                    <a:pt x="837488" y="30772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51"/>
                  </a:lnTo>
                  <a:lnTo>
                    <a:pt x="812787" y="159562"/>
                  </a:lnTo>
                  <a:lnTo>
                    <a:pt x="792911" y="163385"/>
                  </a:lnTo>
                  <a:lnTo>
                    <a:pt x="772947" y="159562"/>
                  </a:lnTo>
                  <a:lnTo>
                    <a:pt x="750862" y="127469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54"/>
                  </a:lnTo>
                  <a:lnTo>
                    <a:pt x="759104" y="47434"/>
                  </a:lnTo>
                  <a:lnTo>
                    <a:pt x="773087" y="35788"/>
                  </a:lnTo>
                  <a:lnTo>
                    <a:pt x="792911" y="32105"/>
                  </a:lnTo>
                  <a:lnTo>
                    <a:pt x="812609" y="35788"/>
                  </a:lnTo>
                  <a:lnTo>
                    <a:pt x="834694" y="67754"/>
                  </a:lnTo>
                  <a:lnTo>
                    <a:pt x="837488" y="98196"/>
                  </a:lnTo>
                  <a:lnTo>
                    <a:pt x="837488" y="30772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72"/>
                  </a:lnTo>
                  <a:lnTo>
                    <a:pt x="730262" y="60769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51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85"/>
                  </a:lnTo>
                  <a:lnTo>
                    <a:pt x="844194" y="159397"/>
                  </a:lnTo>
                  <a:lnTo>
                    <a:pt x="855662" y="134251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95794" y="88099"/>
                  </a:lnTo>
                  <a:lnTo>
                    <a:pt x="990231" y="76466"/>
                  </a:lnTo>
                  <a:lnTo>
                    <a:pt x="987653" y="71056"/>
                  </a:lnTo>
                  <a:lnTo>
                    <a:pt x="974191" y="60540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72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84"/>
                  </a:lnTo>
                  <a:lnTo>
                    <a:pt x="1059230" y="79552"/>
                  </a:lnTo>
                  <a:lnTo>
                    <a:pt x="1054328" y="95973"/>
                  </a:lnTo>
                  <a:lnTo>
                    <a:pt x="1054328" y="60490"/>
                  </a:lnTo>
                  <a:lnTo>
                    <a:pt x="1037475" y="60490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20"/>
                  </a:lnTo>
                  <a:lnTo>
                    <a:pt x="1061173" y="99187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32"/>
                  </a:lnTo>
                  <a:lnTo>
                    <a:pt x="1103109" y="78232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50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16"/>
                  </a:lnTo>
                  <a:lnTo>
                    <a:pt x="1672602" y="142773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73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094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094"/>
                  </a:lnTo>
                  <a:lnTo>
                    <a:pt x="1672602" y="102450"/>
                  </a:lnTo>
                  <a:lnTo>
                    <a:pt x="1675980" y="105829"/>
                  </a:lnTo>
                  <a:lnTo>
                    <a:pt x="1680159" y="105829"/>
                  </a:lnTo>
                  <a:lnTo>
                    <a:pt x="1750720" y="105829"/>
                  </a:lnTo>
                  <a:lnTo>
                    <a:pt x="1754886" y="105829"/>
                  </a:lnTo>
                  <a:lnTo>
                    <a:pt x="1758276" y="102450"/>
                  </a:lnTo>
                  <a:lnTo>
                    <a:pt x="1758276" y="94094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84"/>
                  </a:lnTo>
                  <a:lnTo>
                    <a:pt x="1707883" y="62128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28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287"/>
                  </a:lnTo>
                  <a:lnTo>
                    <a:pt x="1793240" y="40386"/>
                  </a:lnTo>
                  <a:lnTo>
                    <a:pt x="1792795" y="34671"/>
                  </a:lnTo>
                  <a:lnTo>
                    <a:pt x="1791995" y="27355"/>
                  </a:lnTo>
                  <a:lnTo>
                    <a:pt x="1790319" y="21056"/>
                  </a:lnTo>
                  <a:lnTo>
                    <a:pt x="1786331" y="15582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20"/>
                  </a:lnTo>
                  <a:lnTo>
                    <a:pt x="1769084" y="177101"/>
                  </a:lnTo>
                  <a:lnTo>
                    <a:pt x="1766620" y="178892"/>
                  </a:lnTo>
                  <a:lnTo>
                    <a:pt x="1763280" y="180098"/>
                  </a:lnTo>
                  <a:lnTo>
                    <a:pt x="1757260" y="180759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20"/>
                  </a:lnTo>
                  <a:lnTo>
                    <a:pt x="1652536" y="46824"/>
                  </a:lnTo>
                  <a:lnTo>
                    <a:pt x="1678609" y="15405"/>
                  </a:lnTo>
                  <a:lnTo>
                    <a:pt x="1684464" y="15201"/>
                  </a:lnTo>
                  <a:lnTo>
                    <a:pt x="1699310" y="15201"/>
                  </a:lnTo>
                  <a:lnTo>
                    <a:pt x="1731568" y="15201"/>
                  </a:lnTo>
                  <a:lnTo>
                    <a:pt x="1746415" y="15201"/>
                  </a:lnTo>
                  <a:lnTo>
                    <a:pt x="1752257" y="15405"/>
                  </a:lnTo>
                  <a:lnTo>
                    <a:pt x="1757260" y="15798"/>
                  </a:lnTo>
                  <a:lnTo>
                    <a:pt x="1763280" y="16446"/>
                  </a:lnTo>
                  <a:lnTo>
                    <a:pt x="1766620" y="17653"/>
                  </a:lnTo>
                  <a:lnTo>
                    <a:pt x="1769084" y="19443"/>
                  </a:lnTo>
                  <a:lnTo>
                    <a:pt x="1771015" y="20840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535" y="15582"/>
                  </a:lnTo>
                  <a:lnTo>
                    <a:pt x="1640560" y="21056"/>
                  </a:lnTo>
                  <a:lnTo>
                    <a:pt x="1638985" y="26936"/>
                  </a:lnTo>
                  <a:lnTo>
                    <a:pt x="1638871" y="27355"/>
                  </a:lnTo>
                  <a:lnTo>
                    <a:pt x="1638084" y="34671"/>
                  </a:lnTo>
                  <a:lnTo>
                    <a:pt x="1637639" y="40386"/>
                  </a:lnTo>
                  <a:lnTo>
                    <a:pt x="1637411" y="46824"/>
                  </a:lnTo>
                  <a:lnTo>
                    <a:pt x="1637411" y="149720"/>
                  </a:lnTo>
                  <a:lnTo>
                    <a:pt x="1649691" y="186994"/>
                  </a:lnTo>
                  <a:lnTo>
                    <a:pt x="1686750" y="196545"/>
                  </a:lnTo>
                  <a:lnTo>
                    <a:pt x="1699310" y="196545"/>
                  </a:lnTo>
                  <a:lnTo>
                    <a:pt x="1731568" y="196545"/>
                  </a:lnTo>
                  <a:lnTo>
                    <a:pt x="1744116" y="196545"/>
                  </a:lnTo>
                  <a:lnTo>
                    <a:pt x="1753158" y="196227"/>
                  </a:lnTo>
                  <a:lnTo>
                    <a:pt x="1786331" y="180975"/>
                  </a:lnTo>
                  <a:lnTo>
                    <a:pt x="1790319" y="175488"/>
                  </a:lnTo>
                  <a:lnTo>
                    <a:pt x="1791881" y="169608"/>
                  </a:lnTo>
                  <a:lnTo>
                    <a:pt x="1791995" y="169189"/>
                  </a:lnTo>
                  <a:lnTo>
                    <a:pt x="1792795" y="161886"/>
                  </a:lnTo>
                  <a:lnTo>
                    <a:pt x="1793240" y="156159"/>
                  </a:lnTo>
                  <a:lnTo>
                    <a:pt x="1793468" y="149720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62"/>
                  </a:lnTo>
                  <a:lnTo>
                    <a:pt x="2184501" y="64262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697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76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34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399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58"/>
                  </a:lnTo>
                  <a:lnTo>
                    <a:pt x="2503259" y="94119"/>
                  </a:lnTo>
                  <a:lnTo>
                    <a:pt x="2506967" y="107734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60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03"/>
                  </a:lnTo>
                  <a:lnTo>
                    <a:pt x="2413393" y="121704"/>
                  </a:lnTo>
                  <a:lnTo>
                    <a:pt x="2427363" y="163525"/>
                  </a:lnTo>
                  <a:lnTo>
                    <a:pt x="2472601" y="182905"/>
                  </a:lnTo>
                  <a:lnTo>
                    <a:pt x="2491981" y="180225"/>
                  </a:lnTo>
                  <a:lnTo>
                    <a:pt x="2507780" y="172504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49"/>
                  </a:lnTo>
                  <a:lnTo>
                    <a:pt x="2505862" y="143649"/>
                  </a:lnTo>
                  <a:lnTo>
                    <a:pt x="2502255" y="151549"/>
                  </a:lnTo>
                  <a:lnTo>
                    <a:pt x="2495296" y="158127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13"/>
                  </a:lnTo>
                  <a:lnTo>
                    <a:pt x="2444127" y="152717"/>
                  </a:lnTo>
                  <a:lnTo>
                    <a:pt x="2436825" y="139852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792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091"/>
                  </a:lnTo>
                  <a:lnTo>
                    <a:pt x="2573185" y="85979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86"/>
                  </a:lnTo>
                  <a:lnTo>
                    <a:pt x="2620327" y="85509"/>
                  </a:lnTo>
                  <a:lnTo>
                    <a:pt x="2622131" y="92202"/>
                  </a:lnTo>
                  <a:lnTo>
                    <a:pt x="2642082" y="92202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10"/>
                  </a:lnTo>
                  <a:lnTo>
                    <a:pt x="2564257" y="66535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489"/>
                  </a:lnTo>
                  <a:lnTo>
                    <a:pt x="2562199" y="116484"/>
                  </a:lnTo>
                  <a:lnTo>
                    <a:pt x="2574252" y="123151"/>
                  </a:lnTo>
                  <a:lnTo>
                    <a:pt x="2589758" y="126580"/>
                  </a:lnTo>
                  <a:lnTo>
                    <a:pt x="2602611" y="127901"/>
                  </a:lnTo>
                  <a:lnTo>
                    <a:pt x="2613304" y="129921"/>
                  </a:lnTo>
                  <a:lnTo>
                    <a:pt x="2620607" y="133337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07"/>
                  </a:lnTo>
                  <a:lnTo>
                    <a:pt x="2624201" y="152488"/>
                  </a:lnTo>
                  <a:lnTo>
                    <a:pt x="2618549" y="158673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610"/>
                  </a:lnTo>
                  <a:lnTo>
                    <a:pt x="2574480" y="158229"/>
                  </a:lnTo>
                  <a:lnTo>
                    <a:pt x="2569375" y="152107"/>
                  </a:lnTo>
                  <a:lnTo>
                    <a:pt x="2567584" y="145199"/>
                  </a:lnTo>
                  <a:lnTo>
                    <a:pt x="2547620" y="145199"/>
                  </a:lnTo>
                  <a:lnTo>
                    <a:pt x="2551226" y="160756"/>
                  </a:lnTo>
                  <a:lnTo>
                    <a:pt x="2560840" y="172478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92"/>
                  </a:lnTo>
                  <a:lnTo>
                    <a:pt x="2632278" y="171919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199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792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091"/>
                  </a:lnTo>
                  <a:lnTo>
                    <a:pt x="2692069" y="85979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86"/>
                  </a:lnTo>
                  <a:lnTo>
                    <a:pt x="2739225" y="85509"/>
                  </a:lnTo>
                  <a:lnTo>
                    <a:pt x="2741015" y="92202"/>
                  </a:lnTo>
                  <a:lnTo>
                    <a:pt x="2760980" y="92202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49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10"/>
                  </a:lnTo>
                  <a:lnTo>
                    <a:pt x="2683141" y="66535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489"/>
                  </a:lnTo>
                  <a:lnTo>
                    <a:pt x="2681097" y="116484"/>
                  </a:lnTo>
                  <a:lnTo>
                    <a:pt x="2693136" y="123151"/>
                  </a:lnTo>
                  <a:lnTo>
                    <a:pt x="2708643" y="126580"/>
                  </a:lnTo>
                  <a:lnTo>
                    <a:pt x="2721508" y="127901"/>
                  </a:lnTo>
                  <a:lnTo>
                    <a:pt x="2732189" y="129921"/>
                  </a:lnTo>
                  <a:lnTo>
                    <a:pt x="2739491" y="133337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07"/>
                  </a:lnTo>
                  <a:lnTo>
                    <a:pt x="2743085" y="152488"/>
                  </a:lnTo>
                  <a:lnTo>
                    <a:pt x="2737447" y="158673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610"/>
                  </a:lnTo>
                  <a:lnTo>
                    <a:pt x="2693365" y="158229"/>
                  </a:lnTo>
                  <a:lnTo>
                    <a:pt x="2688272" y="152107"/>
                  </a:lnTo>
                  <a:lnTo>
                    <a:pt x="2686469" y="145199"/>
                  </a:lnTo>
                  <a:lnTo>
                    <a:pt x="2666504" y="145199"/>
                  </a:lnTo>
                  <a:lnTo>
                    <a:pt x="2670111" y="160756"/>
                  </a:lnTo>
                  <a:lnTo>
                    <a:pt x="2679738" y="172478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92"/>
                  </a:lnTo>
                  <a:lnTo>
                    <a:pt x="2751163" y="171919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199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03"/>
                  </a:moveTo>
                  <a:lnTo>
                    <a:pt x="2909532" y="95326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697"/>
                  </a:lnTo>
                  <a:lnTo>
                    <a:pt x="2889669" y="137071"/>
                  </a:lnTo>
                  <a:lnTo>
                    <a:pt x="2881414" y="151079"/>
                  </a:lnTo>
                  <a:lnTo>
                    <a:pt x="2868180" y="160426"/>
                  </a:lnTo>
                  <a:lnTo>
                    <a:pt x="2850375" y="163830"/>
                  </a:lnTo>
                  <a:lnTo>
                    <a:pt x="2832570" y="160426"/>
                  </a:lnTo>
                  <a:lnTo>
                    <a:pt x="2819323" y="151079"/>
                  </a:lnTo>
                  <a:lnTo>
                    <a:pt x="2811081" y="137071"/>
                  </a:lnTo>
                  <a:lnTo>
                    <a:pt x="2808236" y="119697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697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02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26"/>
                  </a:lnTo>
                  <a:lnTo>
                    <a:pt x="2786951" y="117703"/>
                  </a:lnTo>
                  <a:lnTo>
                    <a:pt x="2786951" y="121704"/>
                  </a:lnTo>
                  <a:lnTo>
                    <a:pt x="2791066" y="143891"/>
                  </a:lnTo>
                  <a:lnTo>
                    <a:pt x="2803194" y="163525"/>
                  </a:lnTo>
                  <a:lnTo>
                    <a:pt x="2823070" y="177546"/>
                  </a:lnTo>
                  <a:lnTo>
                    <a:pt x="2850375" y="182905"/>
                  </a:lnTo>
                  <a:lnTo>
                    <a:pt x="2877680" y="177546"/>
                  </a:lnTo>
                  <a:lnTo>
                    <a:pt x="2897124" y="163830"/>
                  </a:lnTo>
                  <a:lnTo>
                    <a:pt x="2897555" y="163525"/>
                  </a:lnTo>
                  <a:lnTo>
                    <a:pt x="2909684" y="143891"/>
                  </a:lnTo>
                  <a:lnTo>
                    <a:pt x="2913799" y="121704"/>
                  </a:lnTo>
                  <a:lnTo>
                    <a:pt x="2913799" y="117703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67"/>
                  </a:lnTo>
                  <a:lnTo>
                    <a:pt x="3024060" y="60502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53"/>
                  </a:lnTo>
                  <a:lnTo>
                    <a:pt x="2976753" y="64897"/>
                  </a:lnTo>
                  <a:lnTo>
                    <a:pt x="2968079" y="74625"/>
                  </a:lnTo>
                  <a:lnTo>
                    <a:pt x="2962529" y="88011"/>
                  </a:lnTo>
                  <a:lnTo>
                    <a:pt x="2962529" y="60502"/>
                  </a:lnTo>
                  <a:lnTo>
                    <a:pt x="2945676" y="60502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65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47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98521" y="13890574"/>
              <a:ext cx="196555" cy="19655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783819" y="13764274"/>
              <a:ext cx="1349259" cy="45032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235978" y="10453453"/>
              <a:ext cx="2895323" cy="2984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67746" y="10457000"/>
              <a:ext cx="7536352" cy="279483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07167" y="11096421"/>
              <a:ext cx="6257514" cy="151599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67746" y="12292706"/>
              <a:ext cx="7536352" cy="279483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207167" y="12932126"/>
              <a:ext cx="6257514" cy="15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5560" cy="15793719"/>
            <a:chOff x="0" y="0"/>
            <a:chExt cx="5115560" cy="157937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073" y="3037269"/>
              <a:ext cx="3197104" cy="5435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2979" y="4104418"/>
              <a:ext cx="295275" cy="273050"/>
            </a:xfrm>
            <a:custGeom>
              <a:avLst/>
              <a:gdLst/>
              <a:ahLst/>
              <a:cxnLst/>
              <a:rect l="l" t="t" r="r" b="b"/>
              <a:pathLst>
                <a:path w="295275" h="273050">
                  <a:moveTo>
                    <a:pt x="146010" y="252729"/>
                  </a:moveTo>
                  <a:lnTo>
                    <a:pt x="125467" y="252729"/>
                  </a:lnTo>
                  <a:lnTo>
                    <a:pt x="120172" y="260349"/>
                  </a:lnTo>
                  <a:lnTo>
                    <a:pt x="119358" y="261619"/>
                  </a:lnTo>
                  <a:lnTo>
                    <a:pt x="127947" y="267969"/>
                  </a:lnTo>
                  <a:lnTo>
                    <a:pt x="135205" y="271779"/>
                  </a:lnTo>
                  <a:lnTo>
                    <a:pt x="139088" y="273049"/>
                  </a:lnTo>
                  <a:lnTo>
                    <a:pt x="143596" y="273049"/>
                  </a:lnTo>
                  <a:lnTo>
                    <a:pt x="144959" y="261619"/>
                  </a:lnTo>
                  <a:lnTo>
                    <a:pt x="145044" y="260349"/>
                  </a:lnTo>
                  <a:lnTo>
                    <a:pt x="146010" y="252729"/>
                  </a:lnTo>
                  <a:close/>
                </a:path>
                <a:path w="295275" h="273050">
                  <a:moveTo>
                    <a:pt x="148746" y="251459"/>
                  </a:moveTo>
                  <a:lnTo>
                    <a:pt x="146171" y="251459"/>
                  </a:lnTo>
                  <a:lnTo>
                    <a:pt x="143596" y="273049"/>
                  </a:lnTo>
                  <a:lnTo>
                    <a:pt x="151321" y="273049"/>
                  </a:lnTo>
                  <a:lnTo>
                    <a:pt x="148746" y="251459"/>
                  </a:lnTo>
                  <a:close/>
                </a:path>
                <a:path w="295275" h="273050">
                  <a:moveTo>
                    <a:pt x="163341" y="242569"/>
                  </a:moveTo>
                  <a:lnTo>
                    <a:pt x="155365" y="247649"/>
                  </a:lnTo>
                  <a:lnTo>
                    <a:pt x="150549" y="250189"/>
                  </a:lnTo>
                  <a:lnTo>
                    <a:pt x="149456" y="250189"/>
                  </a:lnTo>
                  <a:lnTo>
                    <a:pt x="148746" y="251459"/>
                  </a:lnTo>
                  <a:lnTo>
                    <a:pt x="149806" y="260349"/>
                  </a:lnTo>
                  <a:lnTo>
                    <a:pt x="150033" y="261619"/>
                  </a:lnTo>
                  <a:lnTo>
                    <a:pt x="151321" y="273049"/>
                  </a:lnTo>
                  <a:lnTo>
                    <a:pt x="155828" y="273049"/>
                  </a:lnTo>
                  <a:lnTo>
                    <a:pt x="159711" y="271779"/>
                  </a:lnTo>
                  <a:lnTo>
                    <a:pt x="166970" y="267969"/>
                  </a:lnTo>
                  <a:lnTo>
                    <a:pt x="175559" y="261619"/>
                  </a:lnTo>
                  <a:lnTo>
                    <a:pt x="163341" y="242569"/>
                  </a:lnTo>
                  <a:close/>
                </a:path>
                <a:path w="295275" h="273050">
                  <a:moveTo>
                    <a:pt x="242712" y="248919"/>
                  </a:moveTo>
                  <a:lnTo>
                    <a:pt x="237702" y="252729"/>
                  </a:lnTo>
                  <a:lnTo>
                    <a:pt x="236686" y="260349"/>
                  </a:lnTo>
                  <a:lnTo>
                    <a:pt x="244202" y="269239"/>
                  </a:lnTo>
                  <a:lnTo>
                    <a:pt x="251310" y="270509"/>
                  </a:lnTo>
                  <a:lnTo>
                    <a:pt x="256320" y="266699"/>
                  </a:lnTo>
                  <a:lnTo>
                    <a:pt x="242712" y="248919"/>
                  </a:lnTo>
                  <a:close/>
                </a:path>
                <a:path w="295275" h="273050">
                  <a:moveTo>
                    <a:pt x="260402" y="236219"/>
                  </a:moveTo>
                  <a:lnTo>
                    <a:pt x="242712" y="248919"/>
                  </a:lnTo>
                  <a:lnTo>
                    <a:pt x="256320" y="266699"/>
                  </a:lnTo>
                  <a:lnTo>
                    <a:pt x="274010" y="253999"/>
                  </a:lnTo>
                  <a:lnTo>
                    <a:pt x="260402" y="236219"/>
                  </a:lnTo>
                  <a:close/>
                </a:path>
                <a:path w="295275" h="273050">
                  <a:moveTo>
                    <a:pt x="79293" y="209549"/>
                  </a:moveTo>
                  <a:lnTo>
                    <a:pt x="67076" y="228599"/>
                  </a:lnTo>
                  <a:lnTo>
                    <a:pt x="119358" y="261619"/>
                  </a:lnTo>
                  <a:lnTo>
                    <a:pt x="120231" y="260349"/>
                  </a:lnTo>
                  <a:lnTo>
                    <a:pt x="124245" y="253999"/>
                  </a:lnTo>
                  <a:lnTo>
                    <a:pt x="131575" y="242569"/>
                  </a:lnTo>
                  <a:lnTo>
                    <a:pt x="79293" y="209549"/>
                  </a:lnTo>
                  <a:close/>
                </a:path>
                <a:path w="295275" h="273050">
                  <a:moveTo>
                    <a:pt x="215623" y="209549"/>
                  </a:moveTo>
                  <a:lnTo>
                    <a:pt x="163341" y="242569"/>
                  </a:lnTo>
                  <a:lnTo>
                    <a:pt x="175559" y="261619"/>
                  </a:lnTo>
                  <a:lnTo>
                    <a:pt x="227841" y="228599"/>
                  </a:lnTo>
                  <a:lnTo>
                    <a:pt x="215623" y="209549"/>
                  </a:lnTo>
                  <a:close/>
                </a:path>
                <a:path w="295275" h="273050">
                  <a:moveTo>
                    <a:pt x="131575" y="242569"/>
                  </a:moveTo>
                  <a:lnTo>
                    <a:pt x="120172" y="260349"/>
                  </a:lnTo>
                  <a:lnTo>
                    <a:pt x="125467" y="252729"/>
                  </a:lnTo>
                  <a:lnTo>
                    <a:pt x="146010" y="252729"/>
                  </a:lnTo>
                  <a:lnTo>
                    <a:pt x="146171" y="251459"/>
                  </a:lnTo>
                  <a:lnTo>
                    <a:pt x="145461" y="250189"/>
                  </a:lnTo>
                  <a:lnTo>
                    <a:pt x="144368" y="250189"/>
                  </a:lnTo>
                  <a:lnTo>
                    <a:pt x="139552" y="247649"/>
                  </a:lnTo>
                  <a:lnTo>
                    <a:pt x="131575" y="24256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69625" y="228599"/>
                  </a:lnTo>
                  <a:lnTo>
                    <a:pt x="268223" y="229869"/>
                  </a:lnTo>
                  <a:lnTo>
                    <a:pt x="260402" y="236219"/>
                  </a:lnTo>
                  <a:lnTo>
                    <a:pt x="274010" y="253999"/>
                  </a:lnTo>
                  <a:lnTo>
                    <a:pt x="280404" y="248919"/>
                  </a:lnTo>
                  <a:lnTo>
                    <a:pt x="286109" y="245109"/>
                  </a:lnTo>
                  <a:lnTo>
                    <a:pt x="289744" y="238759"/>
                  </a:lnTo>
                  <a:lnTo>
                    <a:pt x="281184" y="233679"/>
                  </a:lnTo>
                  <a:lnTo>
                    <a:pt x="28011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71424" y="224789"/>
                  </a:moveTo>
                  <a:lnTo>
                    <a:pt x="271170" y="226059"/>
                  </a:lnTo>
                  <a:lnTo>
                    <a:pt x="270856" y="226059"/>
                  </a:lnTo>
                  <a:lnTo>
                    <a:pt x="270485" y="227329"/>
                  </a:lnTo>
                  <a:lnTo>
                    <a:pt x="289744" y="238759"/>
                  </a:lnTo>
                  <a:lnTo>
                    <a:pt x="290855" y="237489"/>
                  </a:lnTo>
                  <a:lnTo>
                    <a:pt x="291799" y="234949"/>
                  </a:lnTo>
                  <a:lnTo>
                    <a:pt x="292561" y="233679"/>
                  </a:lnTo>
                  <a:lnTo>
                    <a:pt x="281993" y="229869"/>
                  </a:lnTo>
                  <a:lnTo>
                    <a:pt x="283503" y="229869"/>
                  </a:lnTo>
                  <a:lnTo>
                    <a:pt x="271424" y="22478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80114" y="233679"/>
                  </a:lnTo>
                  <a:lnTo>
                    <a:pt x="28118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83503" y="229869"/>
                  </a:moveTo>
                  <a:lnTo>
                    <a:pt x="281993" y="229869"/>
                  </a:lnTo>
                  <a:lnTo>
                    <a:pt x="292561" y="233679"/>
                  </a:lnTo>
                  <a:lnTo>
                    <a:pt x="283503" y="22986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83535" y="72389"/>
                  </a:lnTo>
                  <a:lnTo>
                    <a:pt x="288476" y="82549"/>
                  </a:lnTo>
                  <a:lnTo>
                    <a:pt x="272195" y="90416"/>
                  </a:lnTo>
                  <a:lnTo>
                    <a:pt x="272195" y="222249"/>
                  </a:lnTo>
                  <a:lnTo>
                    <a:pt x="272014" y="223519"/>
                  </a:lnTo>
                  <a:lnTo>
                    <a:pt x="271424" y="224789"/>
                  </a:lnTo>
                  <a:lnTo>
                    <a:pt x="292561" y="233679"/>
                  </a:lnTo>
                  <a:lnTo>
                    <a:pt x="295056" y="227329"/>
                  </a:lnTo>
                  <a:lnTo>
                    <a:pt x="294935" y="222249"/>
                  </a:lnTo>
                  <a:lnTo>
                    <a:pt x="294875" y="67309"/>
                  </a:lnTo>
                  <a:lnTo>
                    <a:pt x="292298" y="6349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67681" y="200659"/>
                  </a:moveTo>
                  <a:lnTo>
                    <a:pt x="48977" y="213359"/>
                  </a:lnTo>
                  <a:lnTo>
                    <a:pt x="53193" y="219709"/>
                  </a:lnTo>
                  <a:lnTo>
                    <a:pt x="59737" y="223519"/>
                  </a:lnTo>
                  <a:lnTo>
                    <a:pt x="67076" y="228599"/>
                  </a:lnTo>
                  <a:lnTo>
                    <a:pt x="73592" y="218439"/>
                  </a:lnTo>
                  <a:lnTo>
                    <a:pt x="73184" y="218439"/>
                  </a:lnTo>
                  <a:lnTo>
                    <a:pt x="79293" y="209549"/>
                  </a:lnTo>
                  <a:lnTo>
                    <a:pt x="70298" y="203199"/>
                  </a:lnTo>
                  <a:lnTo>
                    <a:pt x="68675" y="201929"/>
                  </a:lnTo>
                  <a:lnTo>
                    <a:pt x="67681" y="200659"/>
                  </a:lnTo>
                  <a:close/>
                </a:path>
                <a:path w="295275" h="273050">
                  <a:moveTo>
                    <a:pt x="242567" y="218439"/>
                  </a:moveTo>
                  <a:lnTo>
                    <a:pt x="221732" y="218439"/>
                  </a:lnTo>
                  <a:lnTo>
                    <a:pt x="226314" y="226059"/>
                  </a:lnTo>
                  <a:lnTo>
                    <a:pt x="227026" y="227329"/>
                  </a:lnTo>
                  <a:lnTo>
                    <a:pt x="227841" y="228599"/>
                  </a:lnTo>
                  <a:lnTo>
                    <a:pt x="235179" y="223519"/>
                  </a:lnTo>
                  <a:lnTo>
                    <a:pt x="241724" y="219709"/>
                  </a:lnTo>
                  <a:lnTo>
                    <a:pt x="242567" y="218439"/>
                  </a:lnTo>
                  <a:close/>
                </a:path>
                <a:path w="295275" h="273050">
                  <a:moveTo>
                    <a:pt x="227236" y="200659"/>
                  </a:moveTo>
                  <a:lnTo>
                    <a:pt x="226241" y="201929"/>
                  </a:lnTo>
                  <a:lnTo>
                    <a:pt x="224619" y="203199"/>
                  </a:lnTo>
                  <a:lnTo>
                    <a:pt x="215623" y="209549"/>
                  </a:lnTo>
                  <a:lnTo>
                    <a:pt x="226212" y="226059"/>
                  </a:lnTo>
                  <a:lnTo>
                    <a:pt x="225550" y="224789"/>
                  </a:lnTo>
                  <a:lnTo>
                    <a:pt x="221732" y="218439"/>
                  </a:lnTo>
                  <a:lnTo>
                    <a:pt x="242567" y="218439"/>
                  </a:lnTo>
                  <a:lnTo>
                    <a:pt x="245939" y="213359"/>
                  </a:lnTo>
                  <a:lnTo>
                    <a:pt x="227236" y="200659"/>
                  </a:lnTo>
                  <a:close/>
                </a:path>
                <a:path w="295275" h="273050">
                  <a:moveTo>
                    <a:pt x="77664" y="212089"/>
                  </a:moveTo>
                  <a:lnTo>
                    <a:pt x="76675" y="213359"/>
                  </a:lnTo>
                  <a:lnTo>
                    <a:pt x="73184" y="218439"/>
                  </a:lnTo>
                  <a:lnTo>
                    <a:pt x="73592" y="218439"/>
                  </a:lnTo>
                  <a:lnTo>
                    <a:pt x="77664" y="212089"/>
                  </a:lnTo>
                  <a:close/>
                </a:path>
                <a:path w="295275" h="273050">
                  <a:moveTo>
                    <a:pt x="66887" y="199389"/>
                  </a:moveTo>
                  <a:lnTo>
                    <a:pt x="66591" y="199389"/>
                  </a:lnTo>
                  <a:lnTo>
                    <a:pt x="45709" y="208279"/>
                  </a:lnTo>
                  <a:lnTo>
                    <a:pt x="46596" y="209549"/>
                  </a:lnTo>
                  <a:lnTo>
                    <a:pt x="47691" y="212089"/>
                  </a:lnTo>
                  <a:lnTo>
                    <a:pt x="48977" y="213359"/>
                  </a:lnTo>
                  <a:lnTo>
                    <a:pt x="67681" y="200659"/>
                  </a:lnTo>
                  <a:lnTo>
                    <a:pt x="67252" y="200659"/>
                  </a:lnTo>
                  <a:lnTo>
                    <a:pt x="66887" y="199389"/>
                  </a:lnTo>
                  <a:close/>
                </a:path>
                <a:path w="295275" h="273050">
                  <a:moveTo>
                    <a:pt x="228325" y="199389"/>
                  </a:moveTo>
                  <a:lnTo>
                    <a:pt x="228030" y="199389"/>
                  </a:lnTo>
                  <a:lnTo>
                    <a:pt x="227665" y="200659"/>
                  </a:lnTo>
                  <a:lnTo>
                    <a:pt x="227236" y="200659"/>
                  </a:lnTo>
                  <a:lnTo>
                    <a:pt x="245939" y="213359"/>
                  </a:lnTo>
                  <a:lnTo>
                    <a:pt x="247226" y="212089"/>
                  </a:lnTo>
                  <a:lnTo>
                    <a:pt x="248321" y="209549"/>
                  </a:lnTo>
                  <a:lnTo>
                    <a:pt x="249208" y="208279"/>
                  </a:lnTo>
                  <a:lnTo>
                    <a:pt x="228325" y="199389"/>
                  </a:lnTo>
                  <a:close/>
                </a:path>
                <a:path w="295275" h="273050">
                  <a:moveTo>
                    <a:pt x="43013" y="100220"/>
                  </a:moveTo>
                  <a:lnTo>
                    <a:pt x="42907" y="196849"/>
                  </a:lnTo>
                  <a:lnTo>
                    <a:pt x="42801" y="200659"/>
                  </a:lnTo>
                  <a:lnTo>
                    <a:pt x="45709" y="208279"/>
                  </a:lnTo>
                  <a:lnTo>
                    <a:pt x="57642" y="203199"/>
                  </a:lnTo>
                  <a:lnTo>
                    <a:pt x="56150" y="203199"/>
                  </a:lnTo>
                  <a:lnTo>
                    <a:pt x="66591" y="199389"/>
                  </a:lnTo>
                  <a:lnTo>
                    <a:pt x="65905" y="196849"/>
                  </a:lnTo>
                  <a:lnTo>
                    <a:pt x="65693" y="195579"/>
                  </a:lnTo>
                  <a:lnTo>
                    <a:pt x="65693" y="111177"/>
                  </a:lnTo>
                  <a:lnTo>
                    <a:pt x="43013" y="100220"/>
                  </a:lnTo>
                  <a:close/>
                </a:path>
                <a:path w="295275" h="273050">
                  <a:moveTo>
                    <a:pt x="251903" y="100220"/>
                  </a:moveTo>
                  <a:lnTo>
                    <a:pt x="229224" y="111177"/>
                  </a:lnTo>
                  <a:lnTo>
                    <a:pt x="229224" y="195579"/>
                  </a:lnTo>
                  <a:lnTo>
                    <a:pt x="229011" y="196849"/>
                  </a:lnTo>
                  <a:lnTo>
                    <a:pt x="228325" y="199389"/>
                  </a:lnTo>
                  <a:lnTo>
                    <a:pt x="249208" y="208279"/>
                  </a:lnTo>
                  <a:lnTo>
                    <a:pt x="238766" y="203199"/>
                  </a:lnTo>
                  <a:lnTo>
                    <a:pt x="251146" y="203199"/>
                  </a:lnTo>
                  <a:lnTo>
                    <a:pt x="252116" y="200659"/>
                  </a:lnTo>
                  <a:lnTo>
                    <a:pt x="252009" y="196849"/>
                  </a:lnTo>
                  <a:lnTo>
                    <a:pt x="251903" y="100220"/>
                  </a:lnTo>
                  <a:close/>
                </a:path>
                <a:path w="295275" h="273050">
                  <a:moveTo>
                    <a:pt x="251146" y="203199"/>
                  </a:moveTo>
                  <a:lnTo>
                    <a:pt x="238766" y="203199"/>
                  </a:lnTo>
                  <a:lnTo>
                    <a:pt x="249208" y="208279"/>
                  </a:lnTo>
                  <a:lnTo>
                    <a:pt x="251146" y="203199"/>
                  </a:lnTo>
                  <a:close/>
                </a:path>
                <a:path w="295275" h="273050">
                  <a:moveTo>
                    <a:pt x="66591" y="199389"/>
                  </a:moveTo>
                  <a:lnTo>
                    <a:pt x="56150" y="203199"/>
                  </a:lnTo>
                  <a:lnTo>
                    <a:pt x="57642" y="203199"/>
                  </a:lnTo>
                  <a:lnTo>
                    <a:pt x="66591" y="199389"/>
                  </a:lnTo>
                  <a:close/>
                </a:path>
                <a:path w="295275" h="273050">
                  <a:moveTo>
                    <a:pt x="148480" y="124459"/>
                  </a:moveTo>
                  <a:lnTo>
                    <a:pt x="146437" y="124459"/>
                  </a:lnTo>
                  <a:lnTo>
                    <a:pt x="145983" y="129539"/>
                  </a:lnTo>
                  <a:lnTo>
                    <a:pt x="145356" y="135889"/>
                  </a:lnTo>
                  <a:lnTo>
                    <a:pt x="144395" y="146049"/>
                  </a:lnTo>
                  <a:lnTo>
                    <a:pt x="146433" y="147319"/>
                  </a:lnTo>
                  <a:lnTo>
                    <a:pt x="148484" y="147319"/>
                  </a:lnTo>
                  <a:lnTo>
                    <a:pt x="150522" y="146049"/>
                  </a:lnTo>
                  <a:lnTo>
                    <a:pt x="149501" y="135889"/>
                  </a:lnTo>
                  <a:lnTo>
                    <a:pt x="148960" y="129539"/>
                  </a:lnTo>
                  <a:lnTo>
                    <a:pt x="148480" y="124459"/>
                  </a:lnTo>
                  <a:close/>
                </a:path>
                <a:path w="295275" h="273050">
                  <a:moveTo>
                    <a:pt x="134611" y="119379"/>
                  </a:moveTo>
                  <a:lnTo>
                    <a:pt x="124729" y="139699"/>
                  </a:lnTo>
                  <a:lnTo>
                    <a:pt x="131706" y="143509"/>
                  </a:lnTo>
                  <a:lnTo>
                    <a:pt x="137735" y="146049"/>
                  </a:lnTo>
                  <a:lnTo>
                    <a:pt x="144395" y="146049"/>
                  </a:lnTo>
                  <a:lnTo>
                    <a:pt x="146437" y="124459"/>
                  </a:lnTo>
                  <a:lnTo>
                    <a:pt x="144861" y="124459"/>
                  </a:lnTo>
                  <a:lnTo>
                    <a:pt x="143138" y="123189"/>
                  </a:lnTo>
                  <a:lnTo>
                    <a:pt x="134611" y="119379"/>
                  </a:lnTo>
                  <a:close/>
                </a:path>
                <a:path w="295275" h="273050">
                  <a:moveTo>
                    <a:pt x="160306" y="119379"/>
                  </a:moveTo>
                  <a:lnTo>
                    <a:pt x="151779" y="123189"/>
                  </a:lnTo>
                  <a:lnTo>
                    <a:pt x="150056" y="124459"/>
                  </a:lnTo>
                  <a:lnTo>
                    <a:pt x="148480" y="124459"/>
                  </a:lnTo>
                  <a:lnTo>
                    <a:pt x="150522" y="146049"/>
                  </a:lnTo>
                  <a:lnTo>
                    <a:pt x="157182" y="146049"/>
                  </a:lnTo>
                  <a:lnTo>
                    <a:pt x="163211" y="143509"/>
                  </a:lnTo>
                  <a:lnTo>
                    <a:pt x="170188" y="139699"/>
                  </a:lnTo>
                  <a:lnTo>
                    <a:pt x="160306" y="119379"/>
                  </a:lnTo>
                  <a:close/>
                </a:path>
                <a:path w="295275" h="273050">
                  <a:moveTo>
                    <a:pt x="65157" y="85823"/>
                  </a:moveTo>
                  <a:lnTo>
                    <a:pt x="65693" y="86359"/>
                  </a:lnTo>
                  <a:lnTo>
                    <a:pt x="65693" y="111177"/>
                  </a:lnTo>
                  <a:lnTo>
                    <a:pt x="124729" y="139699"/>
                  </a:lnTo>
                  <a:lnTo>
                    <a:pt x="134611" y="119379"/>
                  </a:lnTo>
                  <a:lnTo>
                    <a:pt x="65157" y="85823"/>
                  </a:lnTo>
                  <a:close/>
                </a:path>
                <a:path w="295275" h="273050">
                  <a:moveTo>
                    <a:pt x="229759" y="85823"/>
                  </a:moveTo>
                  <a:lnTo>
                    <a:pt x="160306" y="119379"/>
                  </a:lnTo>
                  <a:lnTo>
                    <a:pt x="170188" y="139699"/>
                  </a:lnTo>
                  <a:lnTo>
                    <a:pt x="229224" y="111177"/>
                  </a:lnTo>
                  <a:lnTo>
                    <a:pt x="229224" y="86359"/>
                  </a:lnTo>
                  <a:lnTo>
                    <a:pt x="229759" y="85823"/>
                  </a:lnTo>
                  <a:close/>
                </a:path>
                <a:path w="295275" h="273050">
                  <a:moveTo>
                    <a:pt x="55752" y="81279"/>
                  </a:moveTo>
                  <a:lnTo>
                    <a:pt x="48090" y="81279"/>
                  </a:lnTo>
                  <a:lnTo>
                    <a:pt x="43013" y="86359"/>
                  </a:lnTo>
                  <a:lnTo>
                    <a:pt x="43013" y="100220"/>
                  </a:lnTo>
                  <a:lnTo>
                    <a:pt x="65693" y="111177"/>
                  </a:lnTo>
                  <a:lnTo>
                    <a:pt x="65693" y="86359"/>
                  </a:lnTo>
                  <a:lnTo>
                    <a:pt x="65157" y="85823"/>
                  </a:lnTo>
                  <a:lnTo>
                    <a:pt x="55752" y="81279"/>
                  </a:lnTo>
                  <a:close/>
                </a:path>
                <a:path w="295275" h="273050">
                  <a:moveTo>
                    <a:pt x="257120" y="72604"/>
                  </a:moveTo>
                  <a:lnTo>
                    <a:pt x="229759" y="85823"/>
                  </a:lnTo>
                  <a:lnTo>
                    <a:pt x="229224" y="86359"/>
                  </a:lnTo>
                  <a:lnTo>
                    <a:pt x="229224" y="111177"/>
                  </a:lnTo>
                  <a:lnTo>
                    <a:pt x="251903" y="100220"/>
                  </a:lnTo>
                  <a:lnTo>
                    <a:pt x="251903" y="86359"/>
                  </a:lnTo>
                  <a:lnTo>
                    <a:pt x="246826" y="81279"/>
                  </a:lnTo>
                  <a:lnTo>
                    <a:pt x="272195" y="81279"/>
                  </a:lnTo>
                  <a:lnTo>
                    <a:pt x="272195" y="79522"/>
                  </a:lnTo>
                  <a:lnTo>
                    <a:pt x="257120" y="72604"/>
                  </a:lnTo>
                  <a:close/>
                </a:path>
                <a:path w="295275" h="273050">
                  <a:moveTo>
                    <a:pt x="11381" y="72389"/>
                  </a:moveTo>
                  <a:lnTo>
                    <a:pt x="6440" y="82549"/>
                  </a:lnTo>
                  <a:lnTo>
                    <a:pt x="43013" y="100220"/>
                  </a:lnTo>
                  <a:lnTo>
                    <a:pt x="43013" y="86359"/>
                  </a:lnTo>
                  <a:lnTo>
                    <a:pt x="46821" y="82549"/>
                  </a:lnTo>
                  <a:lnTo>
                    <a:pt x="16123" y="82549"/>
                  </a:lnTo>
                  <a:lnTo>
                    <a:pt x="11482" y="72604"/>
                  </a:lnTo>
                  <a:lnTo>
                    <a:pt x="11381" y="72389"/>
                  </a:lnTo>
                  <a:close/>
                </a:path>
                <a:path w="295275" h="273050">
                  <a:moveTo>
                    <a:pt x="272195" y="81279"/>
                  </a:moveTo>
                  <a:lnTo>
                    <a:pt x="246826" y="81279"/>
                  </a:lnTo>
                  <a:lnTo>
                    <a:pt x="251903" y="86359"/>
                  </a:lnTo>
                  <a:lnTo>
                    <a:pt x="251903" y="100220"/>
                  </a:lnTo>
                  <a:lnTo>
                    <a:pt x="272195" y="90416"/>
                  </a:lnTo>
                  <a:lnTo>
                    <a:pt x="272195" y="81279"/>
                  </a:lnTo>
                  <a:close/>
                </a:path>
                <a:path w="295275" h="273050">
                  <a:moveTo>
                    <a:pt x="272195" y="79522"/>
                  </a:moveTo>
                  <a:lnTo>
                    <a:pt x="272195" y="90416"/>
                  </a:lnTo>
                  <a:lnTo>
                    <a:pt x="288476" y="82549"/>
                  </a:lnTo>
                  <a:lnTo>
                    <a:pt x="278793" y="82549"/>
                  </a:lnTo>
                  <a:lnTo>
                    <a:pt x="272195" y="79522"/>
                  </a:lnTo>
                  <a:close/>
                </a:path>
                <a:path w="295275" h="273050">
                  <a:moveTo>
                    <a:pt x="60616" y="81279"/>
                  </a:moveTo>
                  <a:lnTo>
                    <a:pt x="55752" y="81279"/>
                  </a:lnTo>
                  <a:lnTo>
                    <a:pt x="65157" y="85823"/>
                  </a:lnTo>
                  <a:lnTo>
                    <a:pt x="60616" y="81279"/>
                  </a:lnTo>
                  <a:close/>
                </a:path>
                <a:path w="295275" h="273050">
                  <a:moveTo>
                    <a:pt x="239164" y="81279"/>
                  </a:moveTo>
                  <a:lnTo>
                    <a:pt x="234301" y="81279"/>
                  </a:lnTo>
                  <a:lnTo>
                    <a:pt x="229759" y="85823"/>
                  </a:lnTo>
                  <a:lnTo>
                    <a:pt x="239164" y="81279"/>
                  </a:lnTo>
                  <a:close/>
                </a:path>
                <a:path w="295275" h="273050">
                  <a:moveTo>
                    <a:pt x="6640" y="62229"/>
                  </a:moveTo>
                  <a:lnTo>
                    <a:pt x="2654" y="63499"/>
                  </a:lnTo>
                  <a:lnTo>
                    <a:pt x="85" y="67309"/>
                  </a:lnTo>
                  <a:lnTo>
                    <a:pt x="0" y="76199"/>
                  </a:lnTo>
                  <a:lnTo>
                    <a:pt x="2491" y="80009"/>
                  </a:lnTo>
                  <a:lnTo>
                    <a:pt x="6440" y="82549"/>
                  </a:lnTo>
                  <a:lnTo>
                    <a:pt x="11277" y="72604"/>
                  </a:lnTo>
                  <a:lnTo>
                    <a:pt x="11381" y="72389"/>
                  </a:lnTo>
                  <a:lnTo>
                    <a:pt x="6640" y="62229"/>
                  </a:lnTo>
                  <a:close/>
                </a:path>
                <a:path w="295275" h="273050">
                  <a:moveTo>
                    <a:pt x="16323" y="62229"/>
                  </a:moveTo>
                  <a:lnTo>
                    <a:pt x="11381" y="72389"/>
                  </a:lnTo>
                  <a:lnTo>
                    <a:pt x="16123" y="82549"/>
                  </a:lnTo>
                  <a:lnTo>
                    <a:pt x="37796" y="72604"/>
                  </a:lnTo>
                  <a:lnTo>
                    <a:pt x="16323" y="62229"/>
                  </a:lnTo>
                  <a:close/>
                </a:path>
                <a:path w="295275" h="273050">
                  <a:moveTo>
                    <a:pt x="37796" y="72604"/>
                  </a:moveTo>
                  <a:lnTo>
                    <a:pt x="16123" y="82549"/>
                  </a:lnTo>
                  <a:lnTo>
                    <a:pt x="46821" y="82549"/>
                  </a:lnTo>
                  <a:lnTo>
                    <a:pt x="48090" y="81279"/>
                  </a:lnTo>
                  <a:lnTo>
                    <a:pt x="55752" y="81279"/>
                  </a:lnTo>
                  <a:lnTo>
                    <a:pt x="37796" y="72604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2195" y="72389"/>
                  </a:lnTo>
                  <a:lnTo>
                    <a:pt x="272195" y="79522"/>
                  </a:lnTo>
                  <a:lnTo>
                    <a:pt x="278793" y="82549"/>
                  </a:lnTo>
                  <a:lnTo>
                    <a:pt x="283435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8793" y="82549"/>
                  </a:lnTo>
                  <a:lnTo>
                    <a:pt x="288476" y="82549"/>
                  </a:lnTo>
                  <a:lnTo>
                    <a:pt x="283640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78594" y="62229"/>
                  </a:moveTo>
                  <a:lnTo>
                    <a:pt x="257120" y="72604"/>
                  </a:lnTo>
                  <a:lnTo>
                    <a:pt x="272195" y="79522"/>
                  </a:lnTo>
                  <a:lnTo>
                    <a:pt x="272195" y="72389"/>
                  </a:lnTo>
                  <a:lnTo>
                    <a:pt x="283535" y="72389"/>
                  </a:lnTo>
                  <a:lnTo>
                    <a:pt x="278594" y="62229"/>
                  </a:lnTo>
                  <a:close/>
                </a:path>
                <a:path w="295275" h="273050">
                  <a:moveTo>
                    <a:pt x="60405" y="62229"/>
                  </a:moveTo>
                  <a:lnTo>
                    <a:pt x="16323" y="62229"/>
                  </a:lnTo>
                  <a:lnTo>
                    <a:pt x="37796" y="72604"/>
                  </a:lnTo>
                  <a:lnTo>
                    <a:pt x="60405" y="62229"/>
                  </a:lnTo>
                  <a:close/>
                </a:path>
                <a:path w="295275" h="273050">
                  <a:moveTo>
                    <a:pt x="169270" y="7619"/>
                  </a:moveTo>
                  <a:lnTo>
                    <a:pt x="159787" y="27939"/>
                  </a:lnTo>
                  <a:lnTo>
                    <a:pt x="257120" y="72604"/>
                  </a:lnTo>
                  <a:lnTo>
                    <a:pt x="278594" y="62229"/>
                  </a:lnTo>
                  <a:lnTo>
                    <a:pt x="288277" y="62229"/>
                  </a:lnTo>
                  <a:lnTo>
                    <a:pt x="169270" y="7619"/>
                  </a:lnTo>
                  <a:close/>
                </a:path>
                <a:path w="295275" h="273050">
                  <a:moveTo>
                    <a:pt x="125647" y="7619"/>
                  </a:moveTo>
                  <a:lnTo>
                    <a:pt x="6640" y="62229"/>
                  </a:lnTo>
                  <a:lnTo>
                    <a:pt x="11381" y="72389"/>
                  </a:lnTo>
                  <a:lnTo>
                    <a:pt x="16323" y="62229"/>
                  </a:lnTo>
                  <a:lnTo>
                    <a:pt x="60405" y="62229"/>
                  </a:lnTo>
                  <a:lnTo>
                    <a:pt x="135130" y="27939"/>
                  </a:lnTo>
                  <a:lnTo>
                    <a:pt x="125647" y="761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78594" y="62229"/>
                  </a:lnTo>
                  <a:lnTo>
                    <a:pt x="283535" y="7238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144527" y="0"/>
                  </a:moveTo>
                  <a:lnTo>
                    <a:pt x="138159" y="1269"/>
                  </a:lnTo>
                  <a:lnTo>
                    <a:pt x="132358" y="3809"/>
                  </a:lnTo>
                  <a:lnTo>
                    <a:pt x="125647" y="7619"/>
                  </a:lnTo>
                  <a:lnTo>
                    <a:pt x="135130" y="27939"/>
                  </a:lnTo>
                  <a:lnTo>
                    <a:pt x="143322" y="24129"/>
                  </a:lnTo>
                  <a:lnTo>
                    <a:pt x="144972" y="22859"/>
                  </a:lnTo>
                  <a:lnTo>
                    <a:pt x="146481" y="22859"/>
                  </a:lnTo>
                  <a:lnTo>
                    <a:pt x="144635" y="1269"/>
                  </a:lnTo>
                  <a:lnTo>
                    <a:pt x="144527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8435" y="22859"/>
                  </a:lnTo>
                  <a:lnTo>
                    <a:pt x="149944" y="22859"/>
                  </a:lnTo>
                  <a:lnTo>
                    <a:pt x="151594" y="24129"/>
                  </a:lnTo>
                  <a:lnTo>
                    <a:pt x="159787" y="27939"/>
                  </a:lnTo>
                  <a:lnTo>
                    <a:pt x="169270" y="7619"/>
                  </a:lnTo>
                  <a:lnTo>
                    <a:pt x="162559" y="3809"/>
                  </a:lnTo>
                  <a:lnTo>
                    <a:pt x="156757" y="1269"/>
                  </a:lnTo>
                  <a:lnTo>
                    <a:pt x="150390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4527" y="0"/>
                  </a:lnTo>
                  <a:lnTo>
                    <a:pt x="146481" y="22859"/>
                  </a:lnTo>
                  <a:lnTo>
                    <a:pt x="148435" y="22859"/>
                  </a:lnTo>
                  <a:lnTo>
                    <a:pt x="150281" y="1269"/>
                  </a:lnTo>
                  <a:lnTo>
                    <a:pt x="15039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8508" y="4143500"/>
            <a:ext cx="936733" cy="1914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73142" y="4936992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57644" y="265429"/>
                </a:moveTo>
                <a:lnTo>
                  <a:pt x="47348" y="285749"/>
                </a:lnTo>
                <a:lnTo>
                  <a:pt x="55026" y="289559"/>
                </a:lnTo>
                <a:lnTo>
                  <a:pt x="63215" y="292099"/>
                </a:lnTo>
                <a:lnTo>
                  <a:pt x="72033" y="293369"/>
                </a:lnTo>
                <a:lnTo>
                  <a:pt x="81600" y="294639"/>
                </a:lnTo>
                <a:lnTo>
                  <a:pt x="132176" y="294639"/>
                </a:lnTo>
                <a:lnTo>
                  <a:pt x="132176" y="273049"/>
                </a:lnTo>
                <a:lnTo>
                  <a:pt x="104316" y="273049"/>
                </a:lnTo>
                <a:lnTo>
                  <a:pt x="93135" y="271779"/>
                </a:lnTo>
                <a:lnTo>
                  <a:pt x="83446" y="271779"/>
                </a:lnTo>
                <a:lnTo>
                  <a:pt x="75267" y="270509"/>
                </a:lnTo>
                <a:lnTo>
                  <a:pt x="68414" y="269239"/>
                </a:lnTo>
                <a:lnTo>
                  <a:pt x="62626" y="267969"/>
                </a:lnTo>
                <a:lnTo>
                  <a:pt x="57644" y="265429"/>
                </a:lnTo>
                <a:close/>
              </a:path>
              <a:path w="294640" h="294639">
                <a:moveTo>
                  <a:pt x="162415" y="273049"/>
                </a:moveTo>
                <a:lnTo>
                  <a:pt x="132176" y="273049"/>
                </a:lnTo>
                <a:lnTo>
                  <a:pt x="132176" y="294639"/>
                </a:lnTo>
                <a:lnTo>
                  <a:pt x="162415" y="294639"/>
                </a:lnTo>
                <a:lnTo>
                  <a:pt x="162415" y="273049"/>
                </a:lnTo>
                <a:close/>
              </a:path>
              <a:path w="294640" h="294639">
                <a:moveTo>
                  <a:pt x="236947" y="265429"/>
                </a:moveTo>
                <a:lnTo>
                  <a:pt x="231965" y="267969"/>
                </a:lnTo>
                <a:lnTo>
                  <a:pt x="226177" y="269239"/>
                </a:lnTo>
                <a:lnTo>
                  <a:pt x="219324" y="270509"/>
                </a:lnTo>
                <a:lnTo>
                  <a:pt x="211145" y="271779"/>
                </a:lnTo>
                <a:lnTo>
                  <a:pt x="201456" y="271779"/>
                </a:lnTo>
                <a:lnTo>
                  <a:pt x="190275" y="273049"/>
                </a:lnTo>
                <a:lnTo>
                  <a:pt x="162415" y="273049"/>
                </a:lnTo>
                <a:lnTo>
                  <a:pt x="162415" y="294639"/>
                </a:lnTo>
                <a:lnTo>
                  <a:pt x="212991" y="294639"/>
                </a:lnTo>
                <a:lnTo>
                  <a:pt x="222558" y="293369"/>
                </a:lnTo>
                <a:lnTo>
                  <a:pt x="231376" y="292099"/>
                </a:lnTo>
                <a:lnTo>
                  <a:pt x="239565" y="289559"/>
                </a:lnTo>
                <a:lnTo>
                  <a:pt x="247243" y="285749"/>
                </a:lnTo>
                <a:lnTo>
                  <a:pt x="236947" y="265429"/>
                </a:lnTo>
                <a:close/>
              </a:path>
              <a:path w="294640" h="294639">
                <a:moveTo>
                  <a:pt x="29562" y="237489"/>
                </a:moveTo>
                <a:lnTo>
                  <a:pt x="9355" y="247649"/>
                </a:lnTo>
                <a:lnTo>
                  <a:pt x="16507" y="259079"/>
                </a:lnTo>
                <a:lnTo>
                  <a:pt x="25342" y="269239"/>
                </a:lnTo>
                <a:lnTo>
                  <a:pt x="35682" y="278129"/>
                </a:lnTo>
                <a:lnTo>
                  <a:pt x="47348" y="285749"/>
                </a:lnTo>
                <a:lnTo>
                  <a:pt x="57644" y="265429"/>
                </a:lnTo>
                <a:lnTo>
                  <a:pt x="49022" y="260349"/>
                </a:lnTo>
                <a:lnTo>
                  <a:pt x="41379" y="253999"/>
                </a:lnTo>
                <a:lnTo>
                  <a:pt x="34849" y="246379"/>
                </a:lnTo>
                <a:lnTo>
                  <a:pt x="29562" y="237489"/>
                </a:lnTo>
                <a:close/>
              </a:path>
              <a:path w="294640" h="294639">
                <a:moveTo>
                  <a:pt x="265029" y="237489"/>
                </a:moveTo>
                <a:lnTo>
                  <a:pt x="259742" y="246379"/>
                </a:lnTo>
                <a:lnTo>
                  <a:pt x="253212" y="253999"/>
                </a:lnTo>
                <a:lnTo>
                  <a:pt x="245569" y="260349"/>
                </a:lnTo>
                <a:lnTo>
                  <a:pt x="236947" y="265429"/>
                </a:lnTo>
                <a:lnTo>
                  <a:pt x="247243" y="285749"/>
                </a:lnTo>
                <a:lnTo>
                  <a:pt x="258909" y="278129"/>
                </a:lnTo>
                <a:lnTo>
                  <a:pt x="269249" y="269239"/>
                </a:lnTo>
                <a:lnTo>
                  <a:pt x="278084" y="259079"/>
                </a:lnTo>
                <a:lnTo>
                  <a:pt x="285236" y="247649"/>
                </a:lnTo>
                <a:lnTo>
                  <a:pt x="265029" y="237489"/>
                </a:lnTo>
                <a:close/>
              </a:path>
              <a:path w="294640" h="294639">
                <a:moveTo>
                  <a:pt x="949" y="104139"/>
                </a:moveTo>
                <a:lnTo>
                  <a:pt x="316" y="109219"/>
                </a:lnTo>
                <a:lnTo>
                  <a:pt x="0" y="115569"/>
                </a:lnTo>
                <a:lnTo>
                  <a:pt x="9" y="191769"/>
                </a:lnTo>
                <a:lnTo>
                  <a:pt x="290" y="201929"/>
                </a:lnTo>
                <a:lnTo>
                  <a:pt x="326" y="203199"/>
                </a:lnTo>
                <a:lnTo>
                  <a:pt x="869" y="212089"/>
                </a:lnTo>
                <a:lnTo>
                  <a:pt x="947" y="213359"/>
                </a:lnTo>
                <a:lnTo>
                  <a:pt x="2006" y="223519"/>
                </a:lnTo>
                <a:lnTo>
                  <a:pt x="3657" y="232409"/>
                </a:lnTo>
                <a:lnTo>
                  <a:pt x="6055" y="240029"/>
                </a:lnTo>
                <a:lnTo>
                  <a:pt x="9355" y="247649"/>
                </a:lnTo>
                <a:lnTo>
                  <a:pt x="29562" y="237489"/>
                </a:lnTo>
                <a:lnTo>
                  <a:pt x="27422" y="232409"/>
                </a:lnTo>
                <a:lnTo>
                  <a:pt x="25733" y="227329"/>
                </a:lnTo>
                <a:lnTo>
                  <a:pt x="22594" y="111759"/>
                </a:lnTo>
                <a:lnTo>
                  <a:pt x="23350" y="107949"/>
                </a:lnTo>
                <a:lnTo>
                  <a:pt x="949" y="104139"/>
                </a:lnTo>
                <a:close/>
              </a:path>
              <a:path w="294640" h="294639">
                <a:moveTo>
                  <a:pt x="293642" y="104139"/>
                </a:moveTo>
                <a:lnTo>
                  <a:pt x="271241" y="107949"/>
                </a:lnTo>
                <a:lnTo>
                  <a:pt x="271997" y="111759"/>
                </a:lnTo>
                <a:lnTo>
                  <a:pt x="271872" y="191769"/>
                </a:lnTo>
                <a:lnTo>
                  <a:pt x="267169" y="232409"/>
                </a:lnTo>
                <a:lnTo>
                  <a:pt x="265029" y="237489"/>
                </a:lnTo>
                <a:lnTo>
                  <a:pt x="285236" y="247649"/>
                </a:lnTo>
                <a:lnTo>
                  <a:pt x="294265" y="203199"/>
                </a:lnTo>
                <a:lnTo>
                  <a:pt x="294591" y="115569"/>
                </a:lnTo>
                <a:lnTo>
                  <a:pt x="294402" y="111759"/>
                </a:lnTo>
                <a:lnTo>
                  <a:pt x="294275" y="109219"/>
                </a:lnTo>
                <a:lnTo>
                  <a:pt x="293642" y="104139"/>
                </a:lnTo>
                <a:close/>
              </a:path>
              <a:path w="294640" h="294639">
                <a:moveTo>
                  <a:pt x="85520" y="106679"/>
                </a:moveTo>
                <a:lnTo>
                  <a:pt x="72994" y="106679"/>
                </a:lnTo>
                <a:lnTo>
                  <a:pt x="67917" y="111759"/>
                </a:lnTo>
                <a:lnTo>
                  <a:pt x="67917" y="229869"/>
                </a:lnTo>
                <a:lnTo>
                  <a:pt x="72994" y="234949"/>
                </a:lnTo>
                <a:lnTo>
                  <a:pt x="85520" y="234949"/>
                </a:lnTo>
                <a:lnTo>
                  <a:pt x="90597" y="229869"/>
                </a:lnTo>
                <a:lnTo>
                  <a:pt x="90597" y="111759"/>
                </a:lnTo>
                <a:lnTo>
                  <a:pt x="85520" y="106679"/>
                </a:lnTo>
                <a:close/>
              </a:path>
              <a:path w="294640" h="294639">
                <a:moveTo>
                  <a:pt x="153558" y="106679"/>
                </a:moveTo>
                <a:lnTo>
                  <a:pt x="141033" y="106679"/>
                </a:lnTo>
                <a:lnTo>
                  <a:pt x="135956" y="111759"/>
                </a:lnTo>
                <a:lnTo>
                  <a:pt x="135956" y="229869"/>
                </a:lnTo>
                <a:lnTo>
                  <a:pt x="141033" y="234949"/>
                </a:lnTo>
                <a:lnTo>
                  <a:pt x="153558" y="234949"/>
                </a:lnTo>
                <a:lnTo>
                  <a:pt x="158635" y="229869"/>
                </a:lnTo>
                <a:lnTo>
                  <a:pt x="158635" y="111759"/>
                </a:lnTo>
                <a:lnTo>
                  <a:pt x="153558" y="106679"/>
                </a:lnTo>
                <a:close/>
              </a:path>
              <a:path w="294640" h="294639">
                <a:moveTo>
                  <a:pt x="221597" y="106679"/>
                </a:moveTo>
                <a:lnTo>
                  <a:pt x="209071" y="106679"/>
                </a:lnTo>
                <a:lnTo>
                  <a:pt x="203994" y="111759"/>
                </a:lnTo>
                <a:lnTo>
                  <a:pt x="203994" y="229869"/>
                </a:lnTo>
                <a:lnTo>
                  <a:pt x="209071" y="234949"/>
                </a:lnTo>
                <a:lnTo>
                  <a:pt x="221597" y="234949"/>
                </a:lnTo>
                <a:lnTo>
                  <a:pt x="226674" y="229869"/>
                </a:lnTo>
                <a:lnTo>
                  <a:pt x="226674" y="111759"/>
                </a:lnTo>
                <a:lnTo>
                  <a:pt x="221597" y="106679"/>
                </a:lnTo>
                <a:close/>
              </a:path>
              <a:path w="294640" h="294639">
                <a:moveTo>
                  <a:pt x="73217" y="31749"/>
                </a:moveTo>
                <a:lnTo>
                  <a:pt x="47060" y="40639"/>
                </a:lnTo>
                <a:lnTo>
                  <a:pt x="25342" y="55879"/>
                </a:lnTo>
                <a:lnTo>
                  <a:pt x="9495" y="77469"/>
                </a:lnTo>
                <a:lnTo>
                  <a:pt x="949" y="104139"/>
                </a:lnTo>
                <a:lnTo>
                  <a:pt x="23350" y="107949"/>
                </a:lnTo>
                <a:lnTo>
                  <a:pt x="29666" y="87629"/>
                </a:lnTo>
                <a:lnTo>
                  <a:pt x="41379" y="72389"/>
                </a:lnTo>
                <a:lnTo>
                  <a:pt x="57431" y="60959"/>
                </a:lnTo>
                <a:lnTo>
                  <a:pt x="76765" y="54609"/>
                </a:lnTo>
                <a:lnTo>
                  <a:pt x="73217" y="31749"/>
                </a:lnTo>
                <a:close/>
              </a:path>
              <a:path w="294640" h="294639">
                <a:moveTo>
                  <a:pt x="221374" y="31749"/>
                </a:moveTo>
                <a:lnTo>
                  <a:pt x="217826" y="54609"/>
                </a:lnTo>
                <a:lnTo>
                  <a:pt x="237160" y="60959"/>
                </a:lnTo>
                <a:lnTo>
                  <a:pt x="253212" y="72389"/>
                </a:lnTo>
                <a:lnTo>
                  <a:pt x="264925" y="87629"/>
                </a:lnTo>
                <a:lnTo>
                  <a:pt x="271241" y="107949"/>
                </a:lnTo>
                <a:lnTo>
                  <a:pt x="282442" y="105409"/>
                </a:lnTo>
                <a:lnTo>
                  <a:pt x="286175" y="105409"/>
                </a:lnTo>
                <a:lnTo>
                  <a:pt x="293642" y="104139"/>
                </a:lnTo>
                <a:lnTo>
                  <a:pt x="285096" y="77469"/>
                </a:lnTo>
                <a:lnTo>
                  <a:pt x="269249" y="55879"/>
                </a:lnTo>
                <a:lnTo>
                  <a:pt x="247531" y="40639"/>
                </a:lnTo>
                <a:lnTo>
                  <a:pt x="221374" y="31749"/>
                </a:lnTo>
                <a:close/>
              </a:path>
              <a:path w="294640" h="294639">
                <a:moveTo>
                  <a:pt x="286175" y="105409"/>
                </a:moveTo>
                <a:lnTo>
                  <a:pt x="282442" y="105409"/>
                </a:lnTo>
                <a:lnTo>
                  <a:pt x="271241" y="107949"/>
                </a:lnTo>
                <a:lnTo>
                  <a:pt x="286175" y="105409"/>
                </a:lnTo>
                <a:close/>
              </a:path>
              <a:path w="294640" h="294639">
                <a:moveTo>
                  <a:pt x="108199" y="0"/>
                </a:moveTo>
                <a:lnTo>
                  <a:pt x="95674" y="0"/>
                </a:lnTo>
                <a:lnTo>
                  <a:pt x="90597" y="5079"/>
                </a:lnTo>
                <a:lnTo>
                  <a:pt x="90597" y="71119"/>
                </a:lnTo>
                <a:lnTo>
                  <a:pt x="95674" y="76199"/>
                </a:lnTo>
                <a:lnTo>
                  <a:pt x="108199" y="76199"/>
                </a:lnTo>
                <a:lnTo>
                  <a:pt x="113276" y="71119"/>
                </a:lnTo>
                <a:lnTo>
                  <a:pt x="113276" y="53339"/>
                </a:lnTo>
                <a:lnTo>
                  <a:pt x="101937" y="53339"/>
                </a:lnTo>
                <a:lnTo>
                  <a:pt x="101937" y="30479"/>
                </a:lnTo>
                <a:lnTo>
                  <a:pt x="113276" y="30479"/>
                </a:lnTo>
                <a:lnTo>
                  <a:pt x="113276" y="5079"/>
                </a:lnTo>
                <a:lnTo>
                  <a:pt x="108199" y="0"/>
                </a:lnTo>
                <a:close/>
              </a:path>
              <a:path w="294640" h="294639">
                <a:moveTo>
                  <a:pt x="198917" y="0"/>
                </a:moveTo>
                <a:lnTo>
                  <a:pt x="186392" y="0"/>
                </a:lnTo>
                <a:lnTo>
                  <a:pt x="181315" y="5079"/>
                </a:lnTo>
                <a:lnTo>
                  <a:pt x="181315" y="71119"/>
                </a:lnTo>
                <a:lnTo>
                  <a:pt x="186392" y="76199"/>
                </a:lnTo>
                <a:lnTo>
                  <a:pt x="198917" y="76199"/>
                </a:lnTo>
                <a:lnTo>
                  <a:pt x="203994" y="71119"/>
                </a:lnTo>
                <a:lnTo>
                  <a:pt x="203994" y="53339"/>
                </a:lnTo>
                <a:lnTo>
                  <a:pt x="192654" y="53339"/>
                </a:lnTo>
                <a:lnTo>
                  <a:pt x="192654" y="30479"/>
                </a:lnTo>
                <a:lnTo>
                  <a:pt x="203994" y="30479"/>
                </a:lnTo>
                <a:lnTo>
                  <a:pt x="203994" y="5079"/>
                </a:lnTo>
                <a:lnTo>
                  <a:pt x="198917" y="0"/>
                </a:lnTo>
                <a:close/>
              </a:path>
              <a:path w="294640" h="294639">
                <a:moveTo>
                  <a:pt x="90597" y="30479"/>
                </a:moveTo>
                <a:lnTo>
                  <a:pt x="85089" y="30479"/>
                </a:lnTo>
                <a:lnTo>
                  <a:pt x="78735" y="31749"/>
                </a:lnTo>
                <a:lnTo>
                  <a:pt x="73217" y="31749"/>
                </a:lnTo>
                <a:lnTo>
                  <a:pt x="76765" y="54609"/>
                </a:lnTo>
                <a:lnTo>
                  <a:pt x="81537" y="53339"/>
                </a:lnTo>
                <a:lnTo>
                  <a:pt x="90597" y="53339"/>
                </a:lnTo>
                <a:lnTo>
                  <a:pt x="90597" y="30479"/>
                </a:lnTo>
                <a:close/>
              </a:path>
              <a:path w="294640" h="294639">
                <a:moveTo>
                  <a:pt x="209502" y="30479"/>
                </a:moveTo>
                <a:lnTo>
                  <a:pt x="203994" y="30479"/>
                </a:lnTo>
                <a:lnTo>
                  <a:pt x="203994" y="53339"/>
                </a:lnTo>
                <a:lnTo>
                  <a:pt x="213054" y="53339"/>
                </a:lnTo>
                <a:lnTo>
                  <a:pt x="217826" y="54609"/>
                </a:lnTo>
                <a:lnTo>
                  <a:pt x="221374" y="31749"/>
                </a:lnTo>
                <a:lnTo>
                  <a:pt x="215856" y="31749"/>
                </a:lnTo>
                <a:lnTo>
                  <a:pt x="209502" y="30479"/>
                </a:lnTo>
                <a:close/>
              </a:path>
              <a:path w="294640" h="294639">
                <a:moveTo>
                  <a:pt x="113276" y="30479"/>
                </a:moveTo>
                <a:lnTo>
                  <a:pt x="101937" y="30479"/>
                </a:lnTo>
                <a:lnTo>
                  <a:pt x="101937" y="53339"/>
                </a:lnTo>
                <a:lnTo>
                  <a:pt x="113276" y="53339"/>
                </a:lnTo>
                <a:lnTo>
                  <a:pt x="113276" y="30479"/>
                </a:lnTo>
                <a:close/>
              </a:path>
              <a:path w="294640" h="294639">
                <a:moveTo>
                  <a:pt x="181315" y="30479"/>
                </a:moveTo>
                <a:lnTo>
                  <a:pt x="113276" y="30479"/>
                </a:lnTo>
                <a:lnTo>
                  <a:pt x="113276" y="53339"/>
                </a:lnTo>
                <a:lnTo>
                  <a:pt x="181315" y="53339"/>
                </a:lnTo>
                <a:lnTo>
                  <a:pt x="181315" y="30479"/>
                </a:lnTo>
                <a:close/>
              </a:path>
              <a:path w="294640" h="294639">
                <a:moveTo>
                  <a:pt x="203994" y="30479"/>
                </a:moveTo>
                <a:lnTo>
                  <a:pt x="192654" y="30479"/>
                </a:lnTo>
                <a:lnTo>
                  <a:pt x="192654" y="53339"/>
                </a:lnTo>
                <a:lnTo>
                  <a:pt x="203994" y="53339"/>
                </a:lnTo>
                <a:lnTo>
                  <a:pt x="203994" y="3047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30" y="4985938"/>
            <a:ext cx="588010" cy="191770"/>
          </a:xfrm>
          <a:custGeom>
            <a:avLst/>
            <a:gdLst/>
            <a:ahLst/>
            <a:cxnLst/>
            <a:rect l="l" t="t" r="r" b="b"/>
            <a:pathLst>
              <a:path w="588010" h="191770">
                <a:moveTo>
                  <a:pt x="23747" y="9843"/>
                </a:moveTo>
                <a:lnTo>
                  <a:pt x="0" y="9843"/>
                </a:lnTo>
                <a:lnTo>
                  <a:pt x="0" y="188995"/>
                </a:lnTo>
                <a:lnTo>
                  <a:pt x="23747" y="188995"/>
                </a:lnTo>
                <a:lnTo>
                  <a:pt x="23747" y="9843"/>
                </a:lnTo>
                <a:close/>
              </a:path>
              <a:path w="588010" h="191770">
                <a:moveTo>
                  <a:pt x="85023" y="55861"/>
                </a:moveTo>
                <a:lnTo>
                  <a:pt x="63490" y="55861"/>
                </a:lnTo>
                <a:lnTo>
                  <a:pt x="63490" y="188995"/>
                </a:lnTo>
                <a:lnTo>
                  <a:pt x="86253" y="188995"/>
                </a:lnTo>
                <a:lnTo>
                  <a:pt x="86253" y="117383"/>
                </a:lnTo>
                <a:lnTo>
                  <a:pt x="80839" y="117383"/>
                </a:lnTo>
                <a:lnTo>
                  <a:pt x="71365" y="117014"/>
                </a:lnTo>
                <a:lnTo>
                  <a:pt x="71617" y="111395"/>
                </a:lnTo>
                <a:lnTo>
                  <a:pt x="71665" y="110316"/>
                </a:lnTo>
                <a:lnTo>
                  <a:pt x="72442" y="103879"/>
                </a:lnTo>
                <a:lnTo>
                  <a:pt x="73695" y="97704"/>
                </a:lnTo>
                <a:lnTo>
                  <a:pt x="75425" y="91790"/>
                </a:lnTo>
                <a:lnTo>
                  <a:pt x="77954" y="84285"/>
                </a:lnTo>
                <a:lnTo>
                  <a:pt x="78050" y="83998"/>
                </a:lnTo>
                <a:lnTo>
                  <a:pt x="81630" y="77435"/>
                </a:lnTo>
                <a:lnTo>
                  <a:pt x="81742" y="77230"/>
                </a:lnTo>
                <a:lnTo>
                  <a:pt x="85739" y="72406"/>
                </a:lnTo>
                <a:lnTo>
                  <a:pt x="85259" y="61316"/>
                </a:lnTo>
                <a:lnTo>
                  <a:pt x="85229" y="60619"/>
                </a:lnTo>
                <a:lnTo>
                  <a:pt x="85108" y="57830"/>
                </a:lnTo>
                <a:lnTo>
                  <a:pt x="85023" y="55861"/>
                </a:lnTo>
                <a:close/>
              </a:path>
              <a:path w="588010" h="191770">
                <a:moveTo>
                  <a:pt x="162855" y="72595"/>
                </a:moveTo>
                <a:lnTo>
                  <a:pt x="124479" y="72595"/>
                </a:lnTo>
                <a:lnTo>
                  <a:pt x="129319" y="73580"/>
                </a:lnTo>
                <a:lnTo>
                  <a:pt x="133256" y="75548"/>
                </a:lnTo>
                <a:lnTo>
                  <a:pt x="137193" y="77435"/>
                </a:lnTo>
                <a:lnTo>
                  <a:pt x="140188" y="80511"/>
                </a:lnTo>
                <a:lnTo>
                  <a:pt x="142238" y="84777"/>
                </a:lnTo>
                <a:lnTo>
                  <a:pt x="144289" y="88960"/>
                </a:lnTo>
                <a:lnTo>
                  <a:pt x="145314" y="94538"/>
                </a:lnTo>
                <a:lnTo>
                  <a:pt x="145314" y="188995"/>
                </a:lnTo>
                <a:lnTo>
                  <a:pt x="168201" y="188995"/>
                </a:lnTo>
                <a:lnTo>
                  <a:pt x="168201" y="92980"/>
                </a:lnTo>
                <a:lnTo>
                  <a:pt x="167276" y="86007"/>
                </a:lnTo>
                <a:lnTo>
                  <a:pt x="167216" y="85556"/>
                </a:lnTo>
                <a:lnTo>
                  <a:pt x="163424" y="73785"/>
                </a:lnTo>
                <a:lnTo>
                  <a:pt x="163358" y="73580"/>
                </a:lnTo>
                <a:lnTo>
                  <a:pt x="163279" y="73334"/>
                </a:lnTo>
                <a:lnTo>
                  <a:pt x="162855" y="72595"/>
                </a:lnTo>
                <a:close/>
              </a:path>
              <a:path w="588010" h="191770">
                <a:moveTo>
                  <a:pt x="85739" y="72406"/>
                </a:moveTo>
                <a:lnTo>
                  <a:pt x="71665" y="110316"/>
                </a:lnTo>
                <a:lnTo>
                  <a:pt x="71365" y="117014"/>
                </a:lnTo>
                <a:lnTo>
                  <a:pt x="80839" y="117383"/>
                </a:lnTo>
                <a:lnTo>
                  <a:pt x="80839" y="111395"/>
                </a:lnTo>
                <a:lnTo>
                  <a:pt x="81742" y="105735"/>
                </a:lnTo>
                <a:lnTo>
                  <a:pt x="83546" y="100403"/>
                </a:lnTo>
                <a:lnTo>
                  <a:pt x="85433" y="94989"/>
                </a:lnTo>
                <a:lnTo>
                  <a:pt x="86253" y="93466"/>
                </a:lnTo>
                <a:lnTo>
                  <a:pt x="86147" y="81824"/>
                </a:lnTo>
                <a:lnTo>
                  <a:pt x="86090" y="80511"/>
                </a:lnTo>
                <a:lnTo>
                  <a:pt x="86005" y="78543"/>
                </a:lnTo>
                <a:lnTo>
                  <a:pt x="85902" y="76164"/>
                </a:lnTo>
                <a:lnTo>
                  <a:pt x="85779" y="73334"/>
                </a:lnTo>
                <a:lnTo>
                  <a:pt x="85739" y="72406"/>
                </a:lnTo>
                <a:close/>
              </a:path>
              <a:path w="588010" h="191770">
                <a:moveTo>
                  <a:pt x="86253" y="93466"/>
                </a:moveTo>
                <a:lnTo>
                  <a:pt x="85433" y="94989"/>
                </a:lnTo>
                <a:lnTo>
                  <a:pt x="83546" y="100403"/>
                </a:lnTo>
                <a:lnTo>
                  <a:pt x="81742" y="105735"/>
                </a:lnTo>
                <a:lnTo>
                  <a:pt x="80839" y="111395"/>
                </a:lnTo>
                <a:lnTo>
                  <a:pt x="80839" y="117383"/>
                </a:lnTo>
                <a:lnTo>
                  <a:pt x="86253" y="117383"/>
                </a:lnTo>
                <a:lnTo>
                  <a:pt x="86253" y="93466"/>
                </a:lnTo>
                <a:close/>
              </a:path>
              <a:path w="588010" h="191770">
                <a:moveTo>
                  <a:pt x="132067" y="53401"/>
                </a:moveTo>
                <a:lnTo>
                  <a:pt x="117465" y="53401"/>
                </a:lnTo>
                <a:lnTo>
                  <a:pt x="110124" y="55000"/>
                </a:lnTo>
                <a:lnTo>
                  <a:pt x="96917" y="61316"/>
                </a:lnTo>
                <a:lnTo>
                  <a:pt x="91257" y="65746"/>
                </a:lnTo>
                <a:lnTo>
                  <a:pt x="85739" y="72406"/>
                </a:lnTo>
                <a:lnTo>
                  <a:pt x="85779" y="73334"/>
                </a:lnTo>
                <a:lnTo>
                  <a:pt x="85902" y="76164"/>
                </a:lnTo>
                <a:lnTo>
                  <a:pt x="86005" y="78543"/>
                </a:lnTo>
                <a:lnTo>
                  <a:pt x="86090" y="80511"/>
                </a:lnTo>
                <a:lnTo>
                  <a:pt x="86147" y="81824"/>
                </a:lnTo>
                <a:lnTo>
                  <a:pt x="86253" y="93466"/>
                </a:lnTo>
                <a:lnTo>
                  <a:pt x="88017" y="90191"/>
                </a:lnTo>
                <a:lnTo>
                  <a:pt x="91298" y="86007"/>
                </a:lnTo>
                <a:lnTo>
                  <a:pt x="94661" y="81824"/>
                </a:lnTo>
                <a:lnTo>
                  <a:pt x="98640" y="78543"/>
                </a:lnTo>
                <a:lnTo>
                  <a:pt x="107909" y="73785"/>
                </a:lnTo>
                <a:lnTo>
                  <a:pt x="113077" y="72595"/>
                </a:lnTo>
                <a:lnTo>
                  <a:pt x="162855" y="72595"/>
                </a:lnTo>
                <a:lnTo>
                  <a:pt x="160408" y="68330"/>
                </a:lnTo>
                <a:lnTo>
                  <a:pt x="156634" y="64475"/>
                </a:lnTo>
                <a:lnTo>
                  <a:pt x="152943" y="60619"/>
                </a:lnTo>
                <a:lnTo>
                  <a:pt x="148473" y="57830"/>
                </a:lnTo>
                <a:lnTo>
                  <a:pt x="143223" y="56108"/>
                </a:lnTo>
                <a:lnTo>
                  <a:pt x="137973" y="54303"/>
                </a:lnTo>
                <a:lnTo>
                  <a:pt x="132067" y="53401"/>
                </a:lnTo>
                <a:close/>
              </a:path>
              <a:path w="588010" h="191770">
                <a:moveTo>
                  <a:pt x="225539" y="151285"/>
                </a:moveTo>
                <a:lnTo>
                  <a:pt x="225495" y="163730"/>
                </a:lnTo>
                <a:lnTo>
                  <a:pt x="225330" y="165904"/>
                </a:lnTo>
                <a:lnTo>
                  <a:pt x="225239" y="167093"/>
                </a:lnTo>
                <a:lnTo>
                  <a:pt x="225136" y="168447"/>
                </a:lnTo>
                <a:lnTo>
                  <a:pt x="225095" y="168980"/>
                </a:lnTo>
                <a:lnTo>
                  <a:pt x="224983" y="170456"/>
                </a:lnTo>
                <a:lnTo>
                  <a:pt x="224948" y="170908"/>
                </a:lnTo>
                <a:lnTo>
                  <a:pt x="224855" y="172138"/>
                </a:lnTo>
                <a:lnTo>
                  <a:pt x="224742" y="173623"/>
                </a:lnTo>
                <a:lnTo>
                  <a:pt x="255234" y="191456"/>
                </a:lnTo>
                <a:lnTo>
                  <a:pt x="271968" y="191456"/>
                </a:lnTo>
                <a:lnTo>
                  <a:pt x="279309" y="189774"/>
                </a:lnTo>
                <a:lnTo>
                  <a:pt x="292106" y="183048"/>
                </a:lnTo>
                <a:lnTo>
                  <a:pt x="297520" y="178331"/>
                </a:lnTo>
                <a:lnTo>
                  <a:pt x="302039" y="172138"/>
                </a:lnTo>
                <a:lnTo>
                  <a:pt x="250558" y="172138"/>
                </a:lnTo>
                <a:lnTo>
                  <a:pt x="244283" y="170456"/>
                </a:lnTo>
                <a:lnTo>
                  <a:pt x="239197" y="167093"/>
                </a:lnTo>
                <a:lnTo>
                  <a:pt x="234193" y="163730"/>
                </a:lnTo>
                <a:lnTo>
                  <a:pt x="230174" y="159423"/>
                </a:lnTo>
                <a:lnTo>
                  <a:pt x="227139" y="154174"/>
                </a:lnTo>
                <a:lnTo>
                  <a:pt x="225539" y="151285"/>
                </a:lnTo>
                <a:close/>
              </a:path>
              <a:path w="588010" h="191770">
                <a:moveTo>
                  <a:pt x="225539" y="0"/>
                </a:moveTo>
                <a:lnTo>
                  <a:pt x="202653" y="0"/>
                </a:lnTo>
                <a:lnTo>
                  <a:pt x="202653" y="188995"/>
                </a:lnTo>
                <a:lnTo>
                  <a:pt x="223570" y="188995"/>
                </a:lnTo>
                <a:lnTo>
                  <a:pt x="224742" y="173623"/>
                </a:lnTo>
                <a:lnTo>
                  <a:pt x="221068" y="168980"/>
                </a:lnTo>
                <a:lnTo>
                  <a:pt x="217625" y="162418"/>
                </a:lnTo>
                <a:lnTo>
                  <a:pt x="209666" y="128211"/>
                </a:lnTo>
                <a:lnTo>
                  <a:pt x="209666" y="116891"/>
                </a:lnTo>
                <a:lnTo>
                  <a:pt x="210551" y="109701"/>
                </a:lnTo>
                <a:lnTo>
                  <a:pt x="211640" y="103397"/>
                </a:lnTo>
                <a:lnTo>
                  <a:pt x="211727" y="102895"/>
                </a:lnTo>
                <a:lnTo>
                  <a:pt x="213142" y="96712"/>
                </a:lnTo>
                <a:lnTo>
                  <a:pt x="213196" y="96474"/>
                </a:lnTo>
                <a:lnTo>
                  <a:pt x="214909" y="90601"/>
                </a:lnTo>
                <a:lnTo>
                  <a:pt x="217582" y="82644"/>
                </a:lnTo>
                <a:lnTo>
                  <a:pt x="221068" y="76000"/>
                </a:lnTo>
                <a:lnTo>
                  <a:pt x="225416" y="70504"/>
                </a:lnTo>
                <a:lnTo>
                  <a:pt x="225539" y="0"/>
                </a:lnTo>
                <a:close/>
              </a:path>
              <a:path w="588010" h="191770">
                <a:moveTo>
                  <a:pt x="225539" y="70504"/>
                </a:moveTo>
                <a:lnTo>
                  <a:pt x="210551" y="109701"/>
                </a:lnTo>
                <a:lnTo>
                  <a:pt x="209666" y="116891"/>
                </a:lnTo>
                <a:lnTo>
                  <a:pt x="209666" y="128211"/>
                </a:lnTo>
                <a:lnTo>
                  <a:pt x="221068" y="168980"/>
                </a:lnTo>
                <a:lnTo>
                  <a:pt x="224742" y="173623"/>
                </a:lnTo>
                <a:lnTo>
                  <a:pt x="225495" y="163730"/>
                </a:lnTo>
                <a:lnTo>
                  <a:pt x="225539" y="151285"/>
                </a:lnTo>
                <a:lnTo>
                  <a:pt x="224186" y="148842"/>
                </a:lnTo>
                <a:lnTo>
                  <a:pt x="222053" y="143305"/>
                </a:lnTo>
                <a:lnTo>
                  <a:pt x="220818" y="137901"/>
                </a:lnTo>
                <a:lnTo>
                  <a:pt x="220740" y="107909"/>
                </a:lnTo>
                <a:lnTo>
                  <a:pt x="221643" y="103397"/>
                </a:lnTo>
                <a:lnTo>
                  <a:pt x="222996" y="99050"/>
                </a:lnTo>
                <a:lnTo>
                  <a:pt x="225539" y="93197"/>
                </a:lnTo>
                <a:lnTo>
                  <a:pt x="225539" y="70504"/>
                </a:lnTo>
                <a:close/>
              </a:path>
              <a:path w="588010" h="191770">
                <a:moveTo>
                  <a:pt x="302313" y="72595"/>
                </a:moveTo>
                <a:lnTo>
                  <a:pt x="264257" y="72595"/>
                </a:lnTo>
                <a:lnTo>
                  <a:pt x="269712" y="73908"/>
                </a:lnTo>
                <a:lnTo>
                  <a:pt x="274141" y="76533"/>
                </a:lnTo>
                <a:lnTo>
                  <a:pt x="278571" y="79076"/>
                </a:lnTo>
                <a:lnTo>
                  <a:pt x="282164" y="82644"/>
                </a:lnTo>
                <a:lnTo>
                  <a:pt x="284846" y="87115"/>
                </a:lnTo>
                <a:lnTo>
                  <a:pt x="287553" y="91544"/>
                </a:lnTo>
                <a:lnTo>
                  <a:pt x="289431" y="96474"/>
                </a:lnTo>
                <a:lnTo>
                  <a:pt x="289522" y="96712"/>
                </a:lnTo>
                <a:lnTo>
                  <a:pt x="291871" y="107909"/>
                </a:lnTo>
                <a:lnTo>
                  <a:pt x="291983" y="108442"/>
                </a:lnTo>
                <a:lnTo>
                  <a:pt x="292518" y="113869"/>
                </a:lnTo>
                <a:lnTo>
                  <a:pt x="292547" y="131034"/>
                </a:lnTo>
                <a:lnTo>
                  <a:pt x="291942" y="136783"/>
                </a:lnTo>
                <a:lnTo>
                  <a:pt x="289284" y="148514"/>
                </a:lnTo>
                <a:lnTo>
                  <a:pt x="287266" y="153558"/>
                </a:lnTo>
                <a:lnTo>
                  <a:pt x="284477" y="157988"/>
                </a:lnTo>
                <a:lnTo>
                  <a:pt x="281770" y="162418"/>
                </a:lnTo>
                <a:lnTo>
                  <a:pt x="278202" y="165904"/>
                </a:lnTo>
                <a:lnTo>
                  <a:pt x="269425" y="170908"/>
                </a:lnTo>
                <a:lnTo>
                  <a:pt x="264175" y="172138"/>
                </a:lnTo>
                <a:lnTo>
                  <a:pt x="302039" y="172138"/>
                </a:lnTo>
                <a:lnTo>
                  <a:pt x="306379" y="166191"/>
                </a:lnTo>
                <a:lnTo>
                  <a:pt x="309742" y="159054"/>
                </a:lnTo>
                <a:lnTo>
                  <a:pt x="311917" y="151285"/>
                </a:lnTo>
                <a:lnTo>
                  <a:pt x="312039" y="150851"/>
                </a:lnTo>
                <a:lnTo>
                  <a:pt x="313546" y="144507"/>
                </a:lnTo>
                <a:lnTo>
                  <a:pt x="314623" y="137901"/>
                </a:lnTo>
                <a:lnTo>
                  <a:pt x="315269" y="131034"/>
                </a:lnTo>
                <a:lnTo>
                  <a:pt x="315484" y="123905"/>
                </a:lnTo>
                <a:lnTo>
                  <a:pt x="315484" y="121321"/>
                </a:lnTo>
                <a:lnTo>
                  <a:pt x="315356" y="116891"/>
                </a:lnTo>
                <a:lnTo>
                  <a:pt x="315269" y="113869"/>
                </a:lnTo>
                <a:lnTo>
                  <a:pt x="314889" y="109701"/>
                </a:lnTo>
                <a:lnTo>
                  <a:pt x="314775" y="108442"/>
                </a:lnTo>
                <a:lnTo>
                  <a:pt x="314726" y="107909"/>
                </a:lnTo>
                <a:lnTo>
                  <a:pt x="306379" y="78091"/>
                </a:lnTo>
                <a:lnTo>
                  <a:pt x="302313" y="72595"/>
                </a:lnTo>
                <a:close/>
              </a:path>
              <a:path w="588010" h="191770">
                <a:moveTo>
                  <a:pt x="225539" y="93197"/>
                </a:moveTo>
                <a:lnTo>
                  <a:pt x="222996" y="99050"/>
                </a:lnTo>
                <a:lnTo>
                  <a:pt x="221643" y="103397"/>
                </a:lnTo>
                <a:lnTo>
                  <a:pt x="220740" y="107909"/>
                </a:lnTo>
                <a:lnTo>
                  <a:pt x="220818" y="137901"/>
                </a:lnTo>
                <a:lnTo>
                  <a:pt x="222053" y="143305"/>
                </a:lnTo>
                <a:lnTo>
                  <a:pt x="224059" y="148514"/>
                </a:lnTo>
                <a:lnTo>
                  <a:pt x="224186" y="148842"/>
                </a:lnTo>
                <a:lnTo>
                  <a:pt x="225539" y="151285"/>
                </a:lnTo>
                <a:lnTo>
                  <a:pt x="225539" y="93197"/>
                </a:lnTo>
                <a:close/>
              </a:path>
              <a:path w="588010" h="191770">
                <a:moveTo>
                  <a:pt x="271804" y="53401"/>
                </a:moveTo>
                <a:lnTo>
                  <a:pt x="255070" y="53401"/>
                </a:lnTo>
                <a:lnTo>
                  <a:pt x="247728" y="54877"/>
                </a:lnTo>
                <a:lnTo>
                  <a:pt x="241412" y="57830"/>
                </a:lnTo>
                <a:lnTo>
                  <a:pt x="235095" y="60701"/>
                </a:lnTo>
                <a:lnTo>
                  <a:pt x="229764" y="64926"/>
                </a:lnTo>
                <a:lnTo>
                  <a:pt x="225657" y="70348"/>
                </a:lnTo>
                <a:lnTo>
                  <a:pt x="225539" y="93197"/>
                </a:lnTo>
                <a:lnTo>
                  <a:pt x="226687" y="90601"/>
                </a:lnTo>
                <a:lnTo>
                  <a:pt x="229107" y="86828"/>
                </a:lnTo>
                <a:lnTo>
                  <a:pt x="232060" y="83546"/>
                </a:lnTo>
                <a:lnTo>
                  <a:pt x="235013" y="80183"/>
                </a:lnTo>
                <a:lnTo>
                  <a:pt x="238582" y="77517"/>
                </a:lnTo>
                <a:lnTo>
                  <a:pt x="247031" y="73580"/>
                </a:lnTo>
                <a:lnTo>
                  <a:pt x="252034" y="72595"/>
                </a:lnTo>
                <a:lnTo>
                  <a:pt x="302313" y="72595"/>
                </a:lnTo>
                <a:lnTo>
                  <a:pt x="297602" y="66115"/>
                </a:lnTo>
                <a:lnTo>
                  <a:pt x="292188" y="61521"/>
                </a:lnTo>
                <a:lnTo>
                  <a:pt x="285708" y="58322"/>
                </a:lnTo>
                <a:lnTo>
                  <a:pt x="279227" y="55041"/>
                </a:lnTo>
                <a:lnTo>
                  <a:pt x="271804" y="53401"/>
                </a:lnTo>
                <a:close/>
              </a:path>
              <a:path w="588010" h="191770">
                <a:moveTo>
                  <a:pt x="398662" y="53401"/>
                </a:moveTo>
                <a:lnTo>
                  <a:pt x="359739" y="66689"/>
                </a:lnTo>
                <a:lnTo>
                  <a:pt x="354489" y="72842"/>
                </a:lnTo>
                <a:lnTo>
                  <a:pt x="349239" y="78912"/>
                </a:lnTo>
                <a:lnTo>
                  <a:pt x="338247" y="121075"/>
                </a:lnTo>
                <a:lnTo>
                  <a:pt x="338247" y="123905"/>
                </a:lnTo>
                <a:lnTo>
                  <a:pt x="338493" y="130549"/>
                </a:lnTo>
                <a:lnTo>
                  <a:pt x="338509" y="130972"/>
                </a:lnTo>
                <a:lnTo>
                  <a:pt x="339183" y="136824"/>
                </a:lnTo>
                <a:lnTo>
                  <a:pt x="339293" y="137778"/>
                </a:lnTo>
                <a:lnTo>
                  <a:pt x="340601" y="144322"/>
                </a:lnTo>
                <a:lnTo>
                  <a:pt x="359821" y="178208"/>
                </a:lnTo>
                <a:lnTo>
                  <a:pt x="398908" y="191456"/>
                </a:lnTo>
                <a:lnTo>
                  <a:pt x="405737" y="191141"/>
                </a:lnTo>
                <a:lnTo>
                  <a:pt x="442554" y="172753"/>
                </a:lnTo>
                <a:lnTo>
                  <a:pt x="392592" y="172753"/>
                </a:lnTo>
                <a:lnTo>
                  <a:pt x="387055" y="171482"/>
                </a:lnTo>
                <a:lnTo>
                  <a:pt x="361790" y="136824"/>
                </a:lnTo>
                <a:lnTo>
                  <a:pt x="361063" y="130972"/>
                </a:lnTo>
                <a:lnTo>
                  <a:pt x="361074" y="114007"/>
                </a:lnTo>
                <a:lnTo>
                  <a:pt x="377498" y="78666"/>
                </a:lnTo>
                <a:lnTo>
                  <a:pt x="392428" y="72103"/>
                </a:lnTo>
                <a:lnTo>
                  <a:pt x="442451" y="72103"/>
                </a:lnTo>
                <a:lnTo>
                  <a:pt x="437831" y="66689"/>
                </a:lnTo>
                <a:lnTo>
                  <a:pt x="405498" y="53724"/>
                </a:lnTo>
                <a:lnTo>
                  <a:pt x="398662" y="53401"/>
                </a:lnTo>
                <a:close/>
              </a:path>
              <a:path w="588010" h="191770">
                <a:moveTo>
                  <a:pt x="442451" y="72103"/>
                </a:moveTo>
                <a:lnTo>
                  <a:pt x="404978" y="72103"/>
                </a:lnTo>
                <a:lnTo>
                  <a:pt x="410474" y="73416"/>
                </a:lnTo>
                <a:lnTo>
                  <a:pt x="419907" y="78666"/>
                </a:lnTo>
                <a:lnTo>
                  <a:pt x="423845" y="82275"/>
                </a:lnTo>
                <a:lnTo>
                  <a:pt x="426962" y="86869"/>
                </a:lnTo>
                <a:lnTo>
                  <a:pt x="430161" y="91380"/>
                </a:lnTo>
                <a:lnTo>
                  <a:pt x="432540" y="96589"/>
                </a:lnTo>
                <a:lnTo>
                  <a:pt x="434099" y="102495"/>
                </a:lnTo>
                <a:lnTo>
                  <a:pt x="435739" y="108319"/>
                </a:lnTo>
                <a:lnTo>
                  <a:pt x="436493" y="114007"/>
                </a:lnTo>
                <a:lnTo>
                  <a:pt x="436504" y="130972"/>
                </a:lnTo>
                <a:lnTo>
                  <a:pt x="435739" y="136824"/>
                </a:lnTo>
                <a:lnTo>
                  <a:pt x="434099" y="142730"/>
                </a:lnTo>
                <a:lnTo>
                  <a:pt x="432540" y="148555"/>
                </a:lnTo>
                <a:lnTo>
                  <a:pt x="405142" y="172753"/>
                </a:lnTo>
                <a:lnTo>
                  <a:pt x="442554" y="172753"/>
                </a:lnTo>
                <a:lnTo>
                  <a:pt x="458400" y="137778"/>
                </a:lnTo>
                <a:lnTo>
                  <a:pt x="459446" y="123905"/>
                </a:lnTo>
                <a:lnTo>
                  <a:pt x="459446" y="121075"/>
                </a:lnTo>
                <a:lnTo>
                  <a:pt x="459203" y="114512"/>
                </a:lnTo>
                <a:lnTo>
                  <a:pt x="459184" y="114007"/>
                </a:lnTo>
                <a:lnTo>
                  <a:pt x="448413" y="78912"/>
                </a:lnTo>
                <a:lnTo>
                  <a:pt x="442451" y="72103"/>
                </a:lnTo>
                <a:close/>
              </a:path>
              <a:path w="588010" h="191770">
                <a:moveTo>
                  <a:pt x="500665" y="55861"/>
                </a:moveTo>
                <a:lnTo>
                  <a:pt x="474457" y="55861"/>
                </a:lnTo>
                <a:lnTo>
                  <a:pt x="517891" y="121567"/>
                </a:lnTo>
                <a:lnTo>
                  <a:pt x="473103" y="188995"/>
                </a:lnTo>
                <a:lnTo>
                  <a:pt x="499558" y="188995"/>
                </a:lnTo>
                <a:lnTo>
                  <a:pt x="530319" y="139039"/>
                </a:lnTo>
                <a:lnTo>
                  <a:pt x="554138" y="139039"/>
                </a:lnTo>
                <a:lnTo>
                  <a:pt x="542500" y="121567"/>
                </a:lnTo>
                <a:lnTo>
                  <a:pt x="553920" y="104341"/>
                </a:lnTo>
                <a:lnTo>
                  <a:pt x="529827" y="104341"/>
                </a:lnTo>
                <a:lnTo>
                  <a:pt x="500665" y="55861"/>
                </a:lnTo>
                <a:close/>
              </a:path>
              <a:path w="588010" h="191770">
                <a:moveTo>
                  <a:pt x="554138" y="139039"/>
                </a:moveTo>
                <a:lnTo>
                  <a:pt x="530319" y="139039"/>
                </a:lnTo>
                <a:lnTo>
                  <a:pt x="561080" y="188995"/>
                </a:lnTo>
                <a:lnTo>
                  <a:pt x="587411" y="188995"/>
                </a:lnTo>
                <a:lnTo>
                  <a:pt x="554138" y="139039"/>
                </a:lnTo>
                <a:close/>
              </a:path>
              <a:path w="588010" h="191770">
                <a:moveTo>
                  <a:pt x="586058" y="55861"/>
                </a:moveTo>
                <a:lnTo>
                  <a:pt x="559357" y="55861"/>
                </a:lnTo>
                <a:lnTo>
                  <a:pt x="529827" y="104341"/>
                </a:lnTo>
                <a:lnTo>
                  <a:pt x="553920" y="104341"/>
                </a:lnTo>
                <a:lnTo>
                  <a:pt x="586058" y="55861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043" y="5779258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93179" y="181414"/>
                </a:moveTo>
                <a:lnTo>
                  <a:pt x="80653" y="181414"/>
                </a:lnTo>
                <a:lnTo>
                  <a:pt x="75576" y="186491"/>
                </a:lnTo>
                <a:lnTo>
                  <a:pt x="75576" y="244375"/>
                </a:lnTo>
                <a:lnTo>
                  <a:pt x="80653" y="249452"/>
                </a:lnTo>
                <a:lnTo>
                  <a:pt x="93179" y="249452"/>
                </a:lnTo>
                <a:lnTo>
                  <a:pt x="98256" y="244375"/>
                </a:lnTo>
                <a:lnTo>
                  <a:pt x="98256" y="186491"/>
                </a:lnTo>
                <a:lnTo>
                  <a:pt x="93179" y="181414"/>
                </a:lnTo>
                <a:close/>
              </a:path>
              <a:path w="295275" h="295275">
                <a:moveTo>
                  <a:pt x="153657" y="151175"/>
                </a:moveTo>
                <a:lnTo>
                  <a:pt x="141132" y="151175"/>
                </a:lnTo>
                <a:lnTo>
                  <a:pt x="136055" y="156252"/>
                </a:lnTo>
                <a:lnTo>
                  <a:pt x="136055" y="244375"/>
                </a:lnTo>
                <a:lnTo>
                  <a:pt x="141132" y="249452"/>
                </a:lnTo>
                <a:lnTo>
                  <a:pt x="153657" y="249452"/>
                </a:lnTo>
                <a:lnTo>
                  <a:pt x="158734" y="244375"/>
                </a:lnTo>
                <a:lnTo>
                  <a:pt x="158734" y="156252"/>
                </a:lnTo>
                <a:lnTo>
                  <a:pt x="153657" y="151175"/>
                </a:lnTo>
                <a:close/>
              </a:path>
              <a:path w="295275" h="295275">
                <a:moveTo>
                  <a:pt x="214136" y="120935"/>
                </a:moveTo>
                <a:lnTo>
                  <a:pt x="201611" y="120935"/>
                </a:lnTo>
                <a:lnTo>
                  <a:pt x="196534" y="126012"/>
                </a:lnTo>
                <a:lnTo>
                  <a:pt x="196534" y="244375"/>
                </a:lnTo>
                <a:lnTo>
                  <a:pt x="201611" y="249452"/>
                </a:lnTo>
                <a:lnTo>
                  <a:pt x="214136" y="249452"/>
                </a:lnTo>
                <a:lnTo>
                  <a:pt x="219213" y="244375"/>
                </a:lnTo>
                <a:lnTo>
                  <a:pt x="219213" y="126012"/>
                </a:lnTo>
                <a:lnTo>
                  <a:pt x="214136" y="120935"/>
                </a:lnTo>
                <a:close/>
              </a:path>
              <a:path w="295275" h="295275">
                <a:moveTo>
                  <a:pt x="55627" y="132455"/>
                </a:moveTo>
                <a:lnTo>
                  <a:pt x="51551" y="137210"/>
                </a:lnTo>
                <a:lnTo>
                  <a:pt x="52102" y="144369"/>
                </a:lnTo>
                <a:lnTo>
                  <a:pt x="61612" y="152520"/>
                </a:lnTo>
                <a:lnTo>
                  <a:pt x="68771" y="151970"/>
                </a:lnTo>
                <a:lnTo>
                  <a:pt x="72846" y="147215"/>
                </a:lnTo>
                <a:lnTo>
                  <a:pt x="55627" y="132455"/>
                </a:lnTo>
                <a:close/>
              </a:path>
              <a:path w="295275" h="295275">
                <a:moveTo>
                  <a:pt x="77771" y="106620"/>
                </a:moveTo>
                <a:lnTo>
                  <a:pt x="55627" y="132455"/>
                </a:lnTo>
                <a:lnTo>
                  <a:pt x="72846" y="147215"/>
                </a:lnTo>
                <a:lnTo>
                  <a:pt x="94991" y="121380"/>
                </a:lnTo>
                <a:lnTo>
                  <a:pt x="77771" y="106620"/>
                </a:lnTo>
                <a:close/>
              </a:path>
              <a:path w="295275" h="295275">
                <a:moveTo>
                  <a:pt x="127495" y="81205"/>
                </a:moveTo>
                <a:lnTo>
                  <a:pt x="108983" y="85191"/>
                </a:lnTo>
                <a:lnTo>
                  <a:pt x="92102" y="93771"/>
                </a:lnTo>
                <a:lnTo>
                  <a:pt x="77771" y="106620"/>
                </a:lnTo>
                <a:lnTo>
                  <a:pt x="94991" y="121380"/>
                </a:lnTo>
                <a:lnTo>
                  <a:pt x="104899" y="112496"/>
                </a:lnTo>
                <a:lnTo>
                  <a:pt x="116459" y="106620"/>
                </a:lnTo>
                <a:lnTo>
                  <a:pt x="116306" y="106620"/>
                </a:lnTo>
                <a:lnTo>
                  <a:pt x="129371" y="103807"/>
                </a:lnTo>
                <a:lnTo>
                  <a:pt x="142781" y="103807"/>
                </a:lnTo>
                <a:lnTo>
                  <a:pt x="146720" y="82140"/>
                </a:lnTo>
                <a:lnTo>
                  <a:pt x="127495" y="81205"/>
                </a:lnTo>
                <a:close/>
              </a:path>
              <a:path w="295275" h="295275">
                <a:moveTo>
                  <a:pt x="146720" y="82140"/>
                </a:moveTo>
                <a:lnTo>
                  <a:pt x="142781" y="103807"/>
                </a:lnTo>
                <a:lnTo>
                  <a:pt x="142663" y="104454"/>
                </a:lnTo>
                <a:lnTo>
                  <a:pt x="167971" y="105934"/>
                </a:lnTo>
                <a:lnTo>
                  <a:pt x="192550" y="101384"/>
                </a:lnTo>
                <a:lnTo>
                  <a:pt x="215349" y="91134"/>
                </a:lnTo>
                <a:lnTo>
                  <a:pt x="225362" y="83299"/>
                </a:lnTo>
                <a:lnTo>
                  <a:pt x="166539" y="83299"/>
                </a:lnTo>
                <a:lnTo>
                  <a:pt x="146720" y="82140"/>
                </a:lnTo>
                <a:close/>
              </a:path>
              <a:path w="295275" h="295275">
                <a:moveTo>
                  <a:pt x="142781" y="103807"/>
                </a:moveTo>
                <a:lnTo>
                  <a:pt x="129371" y="103807"/>
                </a:lnTo>
                <a:lnTo>
                  <a:pt x="142663" y="104454"/>
                </a:lnTo>
                <a:lnTo>
                  <a:pt x="142781" y="103807"/>
                </a:lnTo>
                <a:close/>
              </a:path>
              <a:path w="295275" h="295275">
                <a:moveTo>
                  <a:pt x="219277" y="59475"/>
                </a:moveTo>
                <a:lnTo>
                  <a:pt x="203642" y="71709"/>
                </a:lnTo>
                <a:lnTo>
                  <a:pt x="185788" y="79736"/>
                </a:lnTo>
                <a:lnTo>
                  <a:pt x="166539" y="83299"/>
                </a:lnTo>
                <a:lnTo>
                  <a:pt x="225362" y="83299"/>
                </a:lnTo>
                <a:lnTo>
                  <a:pt x="235314" y="75512"/>
                </a:lnTo>
                <a:lnTo>
                  <a:pt x="219277" y="59475"/>
                </a:lnTo>
                <a:close/>
              </a:path>
              <a:path w="295275" h="295275">
                <a:moveTo>
                  <a:pt x="222534" y="56218"/>
                </a:moveTo>
                <a:lnTo>
                  <a:pt x="219277" y="59475"/>
                </a:lnTo>
                <a:lnTo>
                  <a:pt x="235314" y="75512"/>
                </a:lnTo>
                <a:lnTo>
                  <a:pt x="238571" y="72255"/>
                </a:lnTo>
                <a:lnTo>
                  <a:pt x="222534" y="56218"/>
                </a:lnTo>
                <a:close/>
              </a:path>
              <a:path w="295275" h="295275">
                <a:moveTo>
                  <a:pt x="234143" y="51790"/>
                </a:moveTo>
                <a:lnTo>
                  <a:pt x="226963" y="51790"/>
                </a:lnTo>
                <a:lnTo>
                  <a:pt x="222534" y="56218"/>
                </a:lnTo>
                <a:lnTo>
                  <a:pt x="238571" y="72255"/>
                </a:lnTo>
                <a:lnTo>
                  <a:pt x="243000" y="67827"/>
                </a:lnTo>
                <a:lnTo>
                  <a:pt x="243000" y="60647"/>
                </a:lnTo>
                <a:lnTo>
                  <a:pt x="234143" y="51790"/>
                </a:lnTo>
                <a:close/>
              </a:path>
              <a:path w="295275" h="295275">
                <a:moveTo>
                  <a:pt x="42913" y="262747"/>
                </a:moveTo>
                <a:lnTo>
                  <a:pt x="29583" y="281095"/>
                </a:lnTo>
                <a:lnTo>
                  <a:pt x="37560" y="285912"/>
                </a:lnTo>
                <a:lnTo>
                  <a:pt x="46232" y="289398"/>
                </a:lnTo>
                <a:lnTo>
                  <a:pt x="89933" y="294628"/>
                </a:lnTo>
                <a:lnTo>
                  <a:pt x="106119" y="294811"/>
                </a:lnTo>
                <a:lnTo>
                  <a:pt x="120179" y="294811"/>
                </a:lnTo>
                <a:lnTo>
                  <a:pt x="120179" y="272132"/>
                </a:lnTo>
                <a:lnTo>
                  <a:pt x="106299" y="272132"/>
                </a:lnTo>
                <a:lnTo>
                  <a:pt x="90400" y="271954"/>
                </a:lnTo>
                <a:lnTo>
                  <a:pt x="47557" y="265555"/>
                </a:lnTo>
                <a:lnTo>
                  <a:pt x="42913" y="262747"/>
                </a:lnTo>
                <a:close/>
              </a:path>
              <a:path w="295275" h="295275">
                <a:moveTo>
                  <a:pt x="174610" y="272132"/>
                </a:moveTo>
                <a:lnTo>
                  <a:pt x="120179" y="272132"/>
                </a:lnTo>
                <a:lnTo>
                  <a:pt x="120179" y="294811"/>
                </a:lnTo>
                <a:lnTo>
                  <a:pt x="174610" y="294811"/>
                </a:lnTo>
                <a:lnTo>
                  <a:pt x="174610" y="272132"/>
                </a:lnTo>
                <a:close/>
              </a:path>
              <a:path w="295275" h="295275">
                <a:moveTo>
                  <a:pt x="251876" y="262747"/>
                </a:moveTo>
                <a:lnTo>
                  <a:pt x="204389" y="271954"/>
                </a:lnTo>
                <a:lnTo>
                  <a:pt x="188490" y="272132"/>
                </a:lnTo>
                <a:lnTo>
                  <a:pt x="174610" y="272132"/>
                </a:lnTo>
                <a:lnTo>
                  <a:pt x="174610" y="294811"/>
                </a:lnTo>
                <a:lnTo>
                  <a:pt x="188671" y="294811"/>
                </a:lnTo>
                <a:lnTo>
                  <a:pt x="204857" y="294628"/>
                </a:lnTo>
                <a:lnTo>
                  <a:pt x="248558" y="289398"/>
                </a:lnTo>
                <a:lnTo>
                  <a:pt x="265207" y="281095"/>
                </a:lnTo>
                <a:lnTo>
                  <a:pt x="251876" y="262747"/>
                </a:lnTo>
                <a:close/>
              </a:path>
              <a:path w="295275" h="295275">
                <a:moveTo>
                  <a:pt x="32042" y="251876"/>
                </a:moveTo>
                <a:lnTo>
                  <a:pt x="13694" y="265207"/>
                </a:lnTo>
                <a:lnTo>
                  <a:pt x="18124" y="271304"/>
                </a:lnTo>
                <a:lnTo>
                  <a:pt x="23486" y="276665"/>
                </a:lnTo>
                <a:lnTo>
                  <a:pt x="29583" y="281095"/>
                </a:lnTo>
                <a:lnTo>
                  <a:pt x="42913" y="262747"/>
                </a:lnTo>
                <a:lnTo>
                  <a:pt x="38742" y="259716"/>
                </a:lnTo>
                <a:lnTo>
                  <a:pt x="35073" y="256048"/>
                </a:lnTo>
                <a:lnTo>
                  <a:pt x="32042" y="251876"/>
                </a:lnTo>
                <a:close/>
              </a:path>
              <a:path w="295275" h="295275">
                <a:moveTo>
                  <a:pt x="262747" y="251876"/>
                </a:moveTo>
                <a:lnTo>
                  <a:pt x="259716" y="256048"/>
                </a:lnTo>
                <a:lnTo>
                  <a:pt x="256048" y="259716"/>
                </a:lnTo>
                <a:lnTo>
                  <a:pt x="251876" y="262747"/>
                </a:lnTo>
                <a:lnTo>
                  <a:pt x="265207" y="281095"/>
                </a:lnTo>
                <a:lnTo>
                  <a:pt x="271304" y="276665"/>
                </a:lnTo>
                <a:lnTo>
                  <a:pt x="276665" y="271304"/>
                </a:lnTo>
                <a:lnTo>
                  <a:pt x="281095" y="265207"/>
                </a:lnTo>
                <a:lnTo>
                  <a:pt x="262747" y="251876"/>
                </a:lnTo>
                <a:close/>
              </a:path>
              <a:path w="295275" h="295275">
                <a:moveTo>
                  <a:pt x="13694" y="29583"/>
                </a:moveTo>
                <a:lnTo>
                  <a:pt x="1488" y="65945"/>
                </a:lnTo>
                <a:lnTo>
                  <a:pt x="0" y="104225"/>
                </a:lnTo>
                <a:lnTo>
                  <a:pt x="0" y="190608"/>
                </a:lnTo>
                <a:lnTo>
                  <a:pt x="1488" y="228844"/>
                </a:lnTo>
                <a:lnTo>
                  <a:pt x="13694" y="265207"/>
                </a:lnTo>
                <a:lnTo>
                  <a:pt x="32042" y="251876"/>
                </a:lnTo>
                <a:lnTo>
                  <a:pt x="29234" y="247232"/>
                </a:lnTo>
                <a:lnTo>
                  <a:pt x="26990" y="241639"/>
                </a:lnTo>
                <a:lnTo>
                  <a:pt x="22681" y="190608"/>
                </a:lnTo>
                <a:lnTo>
                  <a:pt x="22681" y="104225"/>
                </a:lnTo>
                <a:lnTo>
                  <a:pt x="22836" y="90400"/>
                </a:lnTo>
                <a:lnTo>
                  <a:pt x="29234" y="47557"/>
                </a:lnTo>
                <a:lnTo>
                  <a:pt x="32042" y="42913"/>
                </a:lnTo>
                <a:lnTo>
                  <a:pt x="13694" y="29583"/>
                </a:lnTo>
                <a:close/>
              </a:path>
              <a:path w="295275" h="295275">
                <a:moveTo>
                  <a:pt x="281095" y="29583"/>
                </a:moveTo>
                <a:lnTo>
                  <a:pt x="262747" y="42913"/>
                </a:lnTo>
                <a:lnTo>
                  <a:pt x="265555" y="47557"/>
                </a:lnTo>
                <a:lnTo>
                  <a:pt x="267800" y="53150"/>
                </a:lnTo>
                <a:lnTo>
                  <a:pt x="272108" y="104225"/>
                </a:lnTo>
                <a:lnTo>
                  <a:pt x="272108" y="190608"/>
                </a:lnTo>
                <a:lnTo>
                  <a:pt x="269520" y="234796"/>
                </a:lnTo>
                <a:lnTo>
                  <a:pt x="262747" y="251876"/>
                </a:lnTo>
                <a:lnTo>
                  <a:pt x="281095" y="265207"/>
                </a:lnTo>
                <a:lnTo>
                  <a:pt x="293301" y="228844"/>
                </a:lnTo>
                <a:lnTo>
                  <a:pt x="294789" y="190608"/>
                </a:lnTo>
                <a:lnTo>
                  <a:pt x="294790" y="104225"/>
                </a:lnTo>
                <a:lnTo>
                  <a:pt x="294634" y="90400"/>
                </a:lnTo>
                <a:lnTo>
                  <a:pt x="289398" y="46232"/>
                </a:lnTo>
                <a:lnTo>
                  <a:pt x="285912" y="37560"/>
                </a:lnTo>
                <a:lnTo>
                  <a:pt x="281095" y="29583"/>
                </a:lnTo>
                <a:close/>
              </a:path>
              <a:path w="295275" h="295275">
                <a:moveTo>
                  <a:pt x="29583" y="13694"/>
                </a:moveTo>
                <a:lnTo>
                  <a:pt x="23486" y="18124"/>
                </a:lnTo>
                <a:lnTo>
                  <a:pt x="18124" y="23486"/>
                </a:lnTo>
                <a:lnTo>
                  <a:pt x="13694" y="29583"/>
                </a:lnTo>
                <a:lnTo>
                  <a:pt x="32042" y="42913"/>
                </a:lnTo>
                <a:lnTo>
                  <a:pt x="35073" y="38742"/>
                </a:lnTo>
                <a:lnTo>
                  <a:pt x="38742" y="35073"/>
                </a:lnTo>
                <a:lnTo>
                  <a:pt x="42913" y="32042"/>
                </a:lnTo>
                <a:lnTo>
                  <a:pt x="29583" y="13694"/>
                </a:lnTo>
                <a:close/>
              </a:path>
              <a:path w="295275" h="295275">
                <a:moveTo>
                  <a:pt x="265207" y="13694"/>
                </a:moveTo>
                <a:lnTo>
                  <a:pt x="251876" y="32042"/>
                </a:lnTo>
                <a:lnTo>
                  <a:pt x="256048" y="35073"/>
                </a:lnTo>
                <a:lnTo>
                  <a:pt x="259716" y="38742"/>
                </a:lnTo>
                <a:lnTo>
                  <a:pt x="262747" y="42913"/>
                </a:lnTo>
                <a:lnTo>
                  <a:pt x="281095" y="29583"/>
                </a:lnTo>
                <a:lnTo>
                  <a:pt x="276665" y="23486"/>
                </a:lnTo>
                <a:lnTo>
                  <a:pt x="271304" y="18124"/>
                </a:lnTo>
                <a:lnTo>
                  <a:pt x="265207" y="13694"/>
                </a:lnTo>
                <a:close/>
              </a:path>
              <a:path w="295275" h="295275">
                <a:moveTo>
                  <a:pt x="120179" y="0"/>
                </a:moveTo>
                <a:lnTo>
                  <a:pt x="104224" y="0"/>
                </a:lnTo>
                <a:lnTo>
                  <a:pt x="89932" y="161"/>
                </a:lnTo>
                <a:lnTo>
                  <a:pt x="46232" y="5392"/>
                </a:lnTo>
                <a:lnTo>
                  <a:pt x="29583" y="13694"/>
                </a:lnTo>
                <a:lnTo>
                  <a:pt x="42913" y="32042"/>
                </a:lnTo>
                <a:lnTo>
                  <a:pt x="47558" y="29234"/>
                </a:lnTo>
                <a:lnTo>
                  <a:pt x="53150" y="26990"/>
                </a:lnTo>
                <a:lnTo>
                  <a:pt x="59994" y="25270"/>
                </a:lnTo>
                <a:lnTo>
                  <a:pt x="68388" y="24035"/>
                </a:lnTo>
                <a:lnTo>
                  <a:pt x="78561" y="23245"/>
                </a:lnTo>
                <a:lnTo>
                  <a:pt x="89458" y="22868"/>
                </a:lnTo>
                <a:lnTo>
                  <a:pt x="87490" y="22868"/>
                </a:lnTo>
                <a:lnTo>
                  <a:pt x="104181" y="22681"/>
                </a:lnTo>
                <a:lnTo>
                  <a:pt x="120179" y="22681"/>
                </a:lnTo>
                <a:lnTo>
                  <a:pt x="120179" y="0"/>
                </a:lnTo>
                <a:close/>
              </a:path>
              <a:path w="295275" h="295275">
                <a:moveTo>
                  <a:pt x="190565" y="0"/>
                </a:moveTo>
                <a:lnTo>
                  <a:pt x="174610" y="0"/>
                </a:lnTo>
                <a:lnTo>
                  <a:pt x="174610" y="22681"/>
                </a:lnTo>
                <a:lnTo>
                  <a:pt x="190608" y="22681"/>
                </a:lnTo>
                <a:lnTo>
                  <a:pt x="207299" y="22868"/>
                </a:lnTo>
                <a:lnTo>
                  <a:pt x="205331" y="22868"/>
                </a:lnTo>
                <a:lnTo>
                  <a:pt x="216229" y="23245"/>
                </a:lnTo>
                <a:lnTo>
                  <a:pt x="226401" y="24035"/>
                </a:lnTo>
                <a:lnTo>
                  <a:pt x="234796" y="25270"/>
                </a:lnTo>
                <a:lnTo>
                  <a:pt x="241639" y="26990"/>
                </a:lnTo>
                <a:lnTo>
                  <a:pt x="247232" y="29234"/>
                </a:lnTo>
                <a:lnTo>
                  <a:pt x="251876" y="32042"/>
                </a:lnTo>
                <a:lnTo>
                  <a:pt x="265207" y="13694"/>
                </a:lnTo>
                <a:lnTo>
                  <a:pt x="228844" y="1488"/>
                </a:lnTo>
                <a:lnTo>
                  <a:pt x="204857" y="161"/>
                </a:lnTo>
                <a:lnTo>
                  <a:pt x="190565" y="0"/>
                </a:lnTo>
                <a:close/>
              </a:path>
              <a:path w="295275" h="295275">
                <a:moveTo>
                  <a:pt x="174610" y="0"/>
                </a:moveTo>
                <a:lnTo>
                  <a:pt x="120179" y="0"/>
                </a:lnTo>
                <a:lnTo>
                  <a:pt x="120179" y="22681"/>
                </a:lnTo>
                <a:lnTo>
                  <a:pt x="174610" y="22681"/>
                </a:lnTo>
                <a:lnTo>
                  <a:pt x="17461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7680" y="5828376"/>
            <a:ext cx="976353" cy="19145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72281" y="6623504"/>
            <a:ext cx="297815" cy="288290"/>
          </a:xfrm>
          <a:custGeom>
            <a:avLst/>
            <a:gdLst/>
            <a:ahLst/>
            <a:cxnLst/>
            <a:rect l="l" t="t" r="r" b="b"/>
            <a:pathLst>
              <a:path w="297815" h="288290">
                <a:moveTo>
                  <a:pt x="32767" y="232409"/>
                </a:moveTo>
                <a:lnTo>
                  <a:pt x="35851" y="259079"/>
                </a:lnTo>
                <a:lnTo>
                  <a:pt x="51286" y="279399"/>
                </a:lnTo>
                <a:lnTo>
                  <a:pt x="74550" y="288289"/>
                </a:lnTo>
                <a:lnTo>
                  <a:pt x="101119" y="284479"/>
                </a:lnTo>
                <a:lnTo>
                  <a:pt x="93112" y="266699"/>
                </a:lnTo>
                <a:lnTo>
                  <a:pt x="77662" y="266699"/>
                </a:lnTo>
                <a:lnTo>
                  <a:pt x="65135" y="261619"/>
                </a:lnTo>
                <a:lnTo>
                  <a:pt x="56823" y="250189"/>
                </a:lnTo>
                <a:lnTo>
                  <a:pt x="55163" y="23621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04247" y="264159"/>
                </a:moveTo>
                <a:lnTo>
                  <a:pt x="195012" y="284479"/>
                </a:lnTo>
                <a:lnTo>
                  <a:pt x="221673" y="288289"/>
                </a:lnTo>
                <a:lnTo>
                  <a:pt x="245027" y="279399"/>
                </a:lnTo>
                <a:lnTo>
                  <a:pt x="254698" y="266699"/>
                </a:lnTo>
                <a:lnTo>
                  <a:pt x="218603" y="266699"/>
                </a:lnTo>
                <a:lnTo>
                  <a:pt x="204247" y="26415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00141" y="259079"/>
                </a:lnTo>
                <a:lnTo>
                  <a:pt x="94045" y="262889"/>
                </a:lnTo>
                <a:lnTo>
                  <a:pt x="92598" y="264159"/>
                </a:lnTo>
                <a:lnTo>
                  <a:pt x="91968" y="264159"/>
                </a:lnTo>
                <a:lnTo>
                  <a:pt x="101119" y="284479"/>
                </a:lnTo>
                <a:lnTo>
                  <a:pt x="103580" y="284479"/>
                </a:lnTo>
                <a:lnTo>
                  <a:pt x="106389" y="281939"/>
                </a:lnTo>
                <a:lnTo>
                  <a:pt x="112683" y="278129"/>
                </a:lnTo>
                <a:lnTo>
                  <a:pt x="122244" y="271779"/>
                </a:lnTo>
                <a:lnTo>
                  <a:pt x="116324" y="262889"/>
                </a:lnTo>
                <a:lnTo>
                  <a:pt x="115901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74376" y="271779"/>
                </a:lnTo>
                <a:lnTo>
                  <a:pt x="183719" y="278129"/>
                </a:lnTo>
                <a:lnTo>
                  <a:pt x="189868" y="281939"/>
                </a:lnTo>
                <a:lnTo>
                  <a:pt x="192612" y="284479"/>
                </a:lnTo>
                <a:lnTo>
                  <a:pt x="195012" y="284479"/>
                </a:lnTo>
                <a:lnTo>
                  <a:pt x="204247" y="264159"/>
                </a:lnTo>
                <a:lnTo>
                  <a:pt x="203633" y="264159"/>
                </a:lnTo>
                <a:lnTo>
                  <a:pt x="202220" y="262889"/>
                </a:lnTo>
                <a:lnTo>
                  <a:pt x="180719" y="26288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116174" y="248919"/>
                </a:moveTo>
                <a:lnTo>
                  <a:pt x="109558" y="252729"/>
                </a:lnTo>
                <a:lnTo>
                  <a:pt x="122244" y="271779"/>
                </a:lnTo>
                <a:lnTo>
                  <a:pt x="128861" y="266699"/>
                </a:lnTo>
                <a:lnTo>
                  <a:pt x="116174" y="248919"/>
                </a:lnTo>
                <a:close/>
              </a:path>
              <a:path w="297815" h="288290">
                <a:moveTo>
                  <a:pt x="180139" y="248919"/>
                </a:moveTo>
                <a:lnTo>
                  <a:pt x="167453" y="266699"/>
                </a:lnTo>
                <a:lnTo>
                  <a:pt x="174376" y="271779"/>
                </a:lnTo>
                <a:lnTo>
                  <a:pt x="187062" y="252729"/>
                </a:lnTo>
                <a:lnTo>
                  <a:pt x="180139" y="248919"/>
                </a:lnTo>
                <a:close/>
              </a:path>
              <a:path w="297815" h="288290">
                <a:moveTo>
                  <a:pt x="91968" y="264159"/>
                </a:moveTo>
                <a:lnTo>
                  <a:pt x="77662" y="266699"/>
                </a:lnTo>
                <a:lnTo>
                  <a:pt x="93112" y="266699"/>
                </a:lnTo>
                <a:lnTo>
                  <a:pt x="91968" y="264159"/>
                </a:lnTo>
                <a:close/>
              </a:path>
              <a:path w="297815" h="288290">
                <a:moveTo>
                  <a:pt x="126017" y="242569"/>
                </a:moveTo>
                <a:lnTo>
                  <a:pt x="123090" y="243839"/>
                </a:lnTo>
                <a:lnTo>
                  <a:pt x="120234" y="246379"/>
                </a:lnTo>
                <a:lnTo>
                  <a:pt x="116174" y="248919"/>
                </a:lnTo>
                <a:lnTo>
                  <a:pt x="128861" y="266699"/>
                </a:lnTo>
                <a:lnTo>
                  <a:pt x="133435" y="264159"/>
                </a:lnTo>
                <a:lnTo>
                  <a:pt x="134896" y="262889"/>
                </a:lnTo>
                <a:lnTo>
                  <a:pt x="136235" y="262889"/>
                </a:lnTo>
                <a:lnTo>
                  <a:pt x="126017" y="242569"/>
                </a:lnTo>
                <a:close/>
              </a:path>
              <a:path w="297815" h="288290">
                <a:moveTo>
                  <a:pt x="170297" y="242569"/>
                </a:moveTo>
                <a:lnTo>
                  <a:pt x="160078" y="262889"/>
                </a:lnTo>
                <a:lnTo>
                  <a:pt x="161417" y="262889"/>
                </a:lnTo>
                <a:lnTo>
                  <a:pt x="162878" y="264159"/>
                </a:lnTo>
                <a:lnTo>
                  <a:pt x="167453" y="266699"/>
                </a:lnTo>
                <a:lnTo>
                  <a:pt x="180139" y="248919"/>
                </a:lnTo>
                <a:lnTo>
                  <a:pt x="176079" y="246379"/>
                </a:lnTo>
                <a:lnTo>
                  <a:pt x="173223" y="243839"/>
                </a:lnTo>
                <a:lnTo>
                  <a:pt x="170297" y="242569"/>
                </a:lnTo>
                <a:close/>
              </a:path>
              <a:path w="297815" h="288290">
                <a:moveTo>
                  <a:pt x="263515" y="232409"/>
                </a:moveTo>
                <a:lnTo>
                  <a:pt x="241133" y="236219"/>
                </a:lnTo>
                <a:lnTo>
                  <a:pt x="239510" y="250189"/>
                </a:lnTo>
                <a:lnTo>
                  <a:pt x="231178" y="261619"/>
                </a:lnTo>
                <a:lnTo>
                  <a:pt x="218603" y="266699"/>
                </a:lnTo>
                <a:lnTo>
                  <a:pt x="254698" y="266699"/>
                </a:lnTo>
                <a:lnTo>
                  <a:pt x="260500" y="259079"/>
                </a:lnTo>
                <a:lnTo>
                  <a:pt x="263515" y="23240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15901" y="262889"/>
                </a:lnTo>
                <a:lnTo>
                  <a:pt x="116324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48157" y="237489"/>
                </a:moveTo>
                <a:lnTo>
                  <a:pt x="136851" y="238759"/>
                </a:lnTo>
                <a:lnTo>
                  <a:pt x="126017" y="242569"/>
                </a:lnTo>
                <a:lnTo>
                  <a:pt x="136235" y="262889"/>
                </a:lnTo>
                <a:lnTo>
                  <a:pt x="143733" y="259079"/>
                </a:lnTo>
                <a:lnTo>
                  <a:pt x="161994" y="259079"/>
                </a:lnTo>
                <a:lnTo>
                  <a:pt x="170297" y="242569"/>
                </a:lnTo>
                <a:lnTo>
                  <a:pt x="159462" y="238759"/>
                </a:lnTo>
                <a:lnTo>
                  <a:pt x="148157" y="237489"/>
                </a:lnTo>
                <a:close/>
              </a:path>
              <a:path w="297815" h="288290">
                <a:moveTo>
                  <a:pt x="161994" y="259079"/>
                </a:moveTo>
                <a:lnTo>
                  <a:pt x="152581" y="259079"/>
                </a:lnTo>
                <a:lnTo>
                  <a:pt x="160078" y="262889"/>
                </a:lnTo>
                <a:lnTo>
                  <a:pt x="161994" y="25907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80719" y="262889"/>
                </a:lnTo>
                <a:lnTo>
                  <a:pt x="202220" y="262889"/>
                </a:lnTo>
                <a:lnTo>
                  <a:pt x="196264" y="25907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32767" y="232409"/>
                </a:moveTo>
                <a:lnTo>
                  <a:pt x="55163" y="236219"/>
                </a:lnTo>
                <a:lnTo>
                  <a:pt x="55270" y="234949"/>
                </a:lnTo>
                <a:lnTo>
                  <a:pt x="55683" y="233679"/>
                </a:lnTo>
                <a:lnTo>
                  <a:pt x="43965" y="23367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55957" y="208279"/>
                </a:moveTo>
                <a:lnTo>
                  <a:pt x="234550" y="215899"/>
                </a:lnTo>
                <a:lnTo>
                  <a:pt x="238335" y="226059"/>
                </a:lnTo>
                <a:lnTo>
                  <a:pt x="240619" y="233679"/>
                </a:lnTo>
                <a:lnTo>
                  <a:pt x="241026" y="234949"/>
                </a:lnTo>
                <a:lnTo>
                  <a:pt x="241133" y="236219"/>
                </a:lnTo>
                <a:lnTo>
                  <a:pt x="252324" y="233679"/>
                </a:lnTo>
                <a:lnTo>
                  <a:pt x="256054" y="233679"/>
                </a:lnTo>
                <a:lnTo>
                  <a:pt x="263515" y="232409"/>
                </a:lnTo>
                <a:lnTo>
                  <a:pt x="263088" y="229869"/>
                </a:lnTo>
                <a:lnTo>
                  <a:pt x="262139" y="226059"/>
                </a:lnTo>
                <a:lnTo>
                  <a:pt x="259798" y="219709"/>
                </a:lnTo>
                <a:lnTo>
                  <a:pt x="255957" y="208279"/>
                </a:lnTo>
                <a:close/>
              </a:path>
              <a:path w="297815" h="288290">
                <a:moveTo>
                  <a:pt x="256054" y="233679"/>
                </a:moveTo>
                <a:lnTo>
                  <a:pt x="252324" y="233679"/>
                </a:lnTo>
                <a:lnTo>
                  <a:pt x="241133" y="236219"/>
                </a:lnTo>
                <a:lnTo>
                  <a:pt x="256054" y="233679"/>
                </a:lnTo>
                <a:close/>
              </a:path>
              <a:path w="297815" h="288290">
                <a:moveTo>
                  <a:pt x="40478" y="208279"/>
                </a:moveTo>
                <a:lnTo>
                  <a:pt x="36550" y="219709"/>
                </a:lnTo>
                <a:lnTo>
                  <a:pt x="34160" y="226059"/>
                </a:lnTo>
                <a:lnTo>
                  <a:pt x="33193" y="229869"/>
                </a:lnTo>
                <a:lnTo>
                  <a:pt x="32767" y="232409"/>
                </a:lnTo>
                <a:lnTo>
                  <a:pt x="43965" y="233679"/>
                </a:lnTo>
                <a:lnTo>
                  <a:pt x="55683" y="233679"/>
                </a:lnTo>
                <a:lnTo>
                  <a:pt x="58015" y="226059"/>
                </a:lnTo>
                <a:lnTo>
                  <a:pt x="61885" y="215899"/>
                </a:lnTo>
                <a:lnTo>
                  <a:pt x="40478" y="208279"/>
                </a:lnTo>
                <a:close/>
              </a:path>
              <a:path w="297815" h="288290">
                <a:moveTo>
                  <a:pt x="42163" y="203199"/>
                </a:moveTo>
                <a:lnTo>
                  <a:pt x="41937" y="203199"/>
                </a:lnTo>
                <a:lnTo>
                  <a:pt x="40478" y="208279"/>
                </a:lnTo>
                <a:lnTo>
                  <a:pt x="61885" y="215899"/>
                </a:lnTo>
                <a:lnTo>
                  <a:pt x="63566" y="210819"/>
                </a:lnTo>
                <a:lnTo>
                  <a:pt x="64062" y="208279"/>
                </a:lnTo>
                <a:lnTo>
                  <a:pt x="42163" y="203199"/>
                </a:lnTo>
                <a:close/>
              </a:path>
              <a:path w="297815" h="288290">
                <a:moveTo>
                  <a:pt x="254291" y="203199"/>
                </a:moveTo>
                <a:lnTo>
                  <a:pt x="232400" y="209549"/>
                </a:lnTo>
                <a:lnTo>
                  <a:pt x="232890" y="210819"/>
                </a:lnTo>
                <a:lnTo>
                  <a:pt x="234550" y="215899"/>
                </a:lnTo>
                <a:lnTo>
                  <a:pt x="255957" y="208279"/>
                </a:lnTo>
                <a:lnTo>
                  <a:pt x="254515" y="204469"/>
                </a:lnTo>
                <a:lnTo>
                  <a:pt x="254291" y="203199"/>
                </a:lnTo>
                <a:close/>
              </a:path>
              <a:path w="297815" h="288290">
                <a:moveTo>
                  <a:pt x="248485" y="158749"/>
                </a:moveTo>
                <a:lnTo>
                  <a:pt x="239009" y="168909"/>
                </a:lnTo>
                <a:lnTo>
                  <a:pt x="232996" y="181609"/>
                </a:lnTo>
                <a:lnTo>
                  <a:pt x="230706" y="195579"/>
                </a:lnTo>
                <a:lnTo>
                  <a:pt x="232400" y="209549"/>
                </a:lnTo>
                <a:lnTo>
                  <a:pt x="243345" y="205739"/>
                </a:lnTo>
                <a:lnTo>
                  <a:pt x="245535" y="205739"/>
                </a:lnTo>
                <a:lnTo>
                  <a:pt x="254291" y="203199"/>
                </a:lnTo>
                <a:lnTo>
                  <a:pt x="253379" y="195579"/>
                </a:lnTo>
                <a:lnTo>
                  <a:pt x="254612" y="187959"/>
                </a:lnTo>
                <a:lnTo>
                  <a:pt x="257850" y="181609"/>
                </a:lnTo>
                <a:lnTo>
                  <a:pt x="262953" y="176529"/>
                </a:lnTo>
                <a:lnTo>
                  <a:pt x="248485" y="158749"/>
                </a:lnTo>
                <a:close/>
              </a:path>
              <a:path w="297815" h="288290">
                <a:moveTo>
                  <a:pt x="245535" y="205739"/>
                </a:moveTo>
                <a:lnTo>
                  <a:pt x="243345" y="205739"/>
                </a:lnTo>
                <a:lnTo>
                  <a:pt x="232400" y="209549"/>
                </a:lnTo>
                <a:lnTo>
                  <a:pt x="245535" y="205739"/>
                </a:lnTo>
                <a:close/>
              </a:path>
              <a:path w="297815" h="288290">
                <a:moveTo>
                  <a:pt x="48521" y="158749"/>
                </a:moveTo>
                <a:lnTo>
                  <a:pt x="33795" y="176529"/>
                </a:lnTo>
                <a:lnTo>
                  <a:pt x="38753" y="181609"/>
                </a:lnTo>
                <a:lnTo>
                  <a:pt x="41889" y="187959"/>
                </a:lnTo>
                <a:lnTo>
                  <a:pt x="43069" y="195579"/>
                </a:lnTo>
                <a:lnTo>
                  <a:pt x="42163" y="203199"/>
                </a:lnTo>
                <a:lnTo>
                  <a:pt x="64062" y="208279"/>
                </a:lnTo>
                <a:lnTo>
                  <a:pt x="65744" y="195579"/>
                </a:lnTo>
                <a:lnTo>
                  <a:pt x="63552" y="181609"/>
                </a:lnTo>
                <a:lnTo>
                  <a:pt x="57729" y="168909"/>
                </a:lnTo>
                <a:lnTo>
                  <a:pt x="48521" y="158749"/>
                </a:lnTo>
                <a:close/>
              </a:path>
              <a:path w="297815" h="288290">
                <a:moveTo>
                  <a:pt x="43101" y="154939"/>
                </a:moveTo>
                <a:lnTo>
                  <a:pt x="29678" y="172719"/>
                </a:lnTo>
                <a:lnTo>
                  <a:pt x="33133" y="175259"/>
                </a:lnTo>
                <a:lnTo>
                  <a:pt x="33795" y="176529"/>
                </a:lnTo>
                <a:lnTo>
                  <a:pt x="48521" y="158749"/>
                </a:lnTo>
                <a:lnTo>
                  <a:pt x="47073" y="157479"/>
                </a:lnTo>
                <a:lnTo>
                  <a:pt x="43101" y="154939"/>
                </a:lnTo>
                <a:close/>
              </a:path>
              <a:path w="297815" h="288290">
                <a:moveTo>
                  <a:pt x="253888" y="154939"/>
                </a:moveTo>
                <a:lnTo>
                  <a:pt x="249929" y="157479"/>
                </a:lnTo>
                <a:lnTo>
                  <a:pt x="248485" y="158749"/>
                </a:lnTo>
                <a:lnTo>
                  <a:pt x="262953" y="176529"/>
                </a:lnTo>
                <a:lnTo>
                  <a:pt x="263612" y="175259"/>
                </a:lnTo>
                <a:lnTo>
                  <a:pt x="267058" y="172719"/>
                </a:lnTo>
                <a:lnTo>
                  <a:pt x="253888" y="154939"/>
                </a:lnTo>
                <a:close/>
              </a:path>
              <a:path w="297815" h="288290">
                <a:moveTo>
                  <a:pt x="30677" y="144779"/>
                </a:moveTo>
                <a:lnTo>
                  <a:pt x="29489" y="144779"/>
                </a:lnTo>
                <a:lnTo>
                  <a:pt x="13576" y="160019"/>
                </a:lnTo>
                <a:lnTo>
                  <a:pt x="16283" y="162559"/>
                </a:lnTo>
                <a:lnTo>
                  <a:pt x="21577" y="166369"/>
                </a:lnTo>
                <a:lnTo>
                  <a:pt x="29678" y="172719"/>
                </a:lnTo>
                <a:lnTo>
                  <a:pt x="43101" y="154939"/>
                </a:lnTo>
                <a:lnTo>
                  <a:pt x="33989" y="147319"/>
                </a:lnTo>
                <a:lnTo>
                  <a:pt x="30677" y="144779"/>
                </a:lnTo>
                <a:close/>
              </a:path>
              <a:path w="297815" h="288290">
                <a:moveTo>
                  <a:pt x="267553" y="144779"/>
                </a:moveTo>
                <a:lnTo>
                  <a:pt x="266370" y="146049"/>
                </a:lnTo>
                <a:lnTo>
                  <a:pt x="263033" y="148589"/>
                </a:lnTo>
                <a:lnTo>
                  <a:pt x="253888" y="154939"/>
                </a:lnTo>
                <a:lnTo>
                  <a:pt x="267058" y="172719"/>
                </a:lnTo>
                <a:lnTo>
                  <a:pt x="275194" y="167639"/>
                </a:lnTo>
                <a:lnTo>
                  <a:pt x="280499" y="163829"/>
                </a:lnTo>
                <a:lnTo>
                  <a:pt x="283194" y="161289"/>
                </a:lnTo>
                <a:lnTo>
                  <a:pt x="267553" y="144779"/>
                </a:lnTo>
                <a:close/>
              </a:path>
              <a:path w="297815" h="288290">
                <a:moveTo>
                  <a:pt x="288369" y="152399"/>
                </a:moveTo>
                <a:lnTo>
                  <a:pt x="275373" y="152399"/>
                </a:lnTo>
                <a:lnTo>
                  <a:pt x="280959" y="158749"/>
                </a:lnTo>
                <a:lnTo>
                  <a:pt x="281991" y="160019"/>
                </a:lnTo>
                <a:lnTo>
                  <a:pt x="283194" y="161289"/>
                </a:lnTo>
                <a:lnTo>
                  <a:pt x="288369" y="152399"/>
                </a:lnTo>
                <a:close/>
              </a:path>
              <a:path w="297815" h="288290">
                <a:moveTo>
                  <a:pt x="40983" y="76199"/>
                </a:moveTo>
                <a:lnTo>
                  <a:pt x="15678" y="88899"/>
                </a:lnTo>
                <a:lnTo>
                  <a:pt x="1358" y="110489"/>
                </a:lnTo>
                <a:lnTo>
                  <a:pt x="0" y="135889"/>
                </a:lnTo>
                <a:lnTo>
                  <a:pt x="13576" y="160019"/>
                </a:lnTo>
                <a:lnTo>
                  <a:pt x="29489" y="144779"/>
                </a:lnTo>
                <a:lnTo>
                  <a:pt x="22178" y="130809"/>
                </a:lnTo>
                <a:lnTo>
                  <a:pt x="22910" y="116839"/>
                </a:lnTo>
                <a:lnTo>
                  <a:pt x="30620" y="105409"/>
                </a:lnTo>
                <a:lnTo>
                  <a:pt x="44247" y="99059"/>
                </a:lnTo>
                <a:lnTo>
                  <a:pt x="40983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53035" y="99059"/>
                </a:lnTo>
                <a:lnTo>
                  <a:pt x="266788" y="105409"/>
                </a:lnTo>
                <a:lnTo>
                  <a:pt x="274505" y="116839"/>
                </a:lnTo>
                <a:lnTo>
                  <a:pt x="275065" y="130809"/>
                </a:lnTo>
                <a:lnTo>
                  <a:pt x="275116" y="132079"/>
                </a:lnTo>
                <a:lnTo>
                  <a:pt x="267553" y="144779"/>
                </a:lnTo>
                <a:lnTo>
                  <a:pt x="281991" y="160019"/>
                </a:lnTo>
                <a:lnTo>
                  <a:pt x="280959" y="158749"/>
                </a:lnTo>
                <a:lnTo>
                  <a:pt x="275373" y="152399"/>
                </a:lnTo>
                <a:lnTo>
                  <a:pt x="288369" y="152399"/>
                </a:lnTo>
                <a:lnTo>
                  <a:pt x="297240" y="137159"/>
                </a:lnTo>
                <a:lnTo>
                  <a:pt x="296105" y="110489"/>
                </a:lnTo>
                <a:lnTo>
                  <a:pt x="281774" y="88899"/>
                </a:lnTo>
                <a:lnTo>
                  <a:pt x="256231" y="76199"/>
                </a:lnTo>
                <a:close/>
              </a:path>
              <a:path w="297815" h="288290">
                <a:moveTo>
                  <a:pt x="61335" y="76199"/>
                </a:moveTo>
                <a:lnTo>
                  <a:pt x="40983" y="76199"/>
                </a:lnTo>
                <a:lnTo>
                  <a:pt x="44247" y="99059"/>
                </a:lnTo>
                <a:lnTo>
                  <a:pt x="61335" y="99059"/>
                </a:lnTo>
                <a:lnTo>
                  <a:pt x="61335" y="76199"/>
                </a:lnTo>
                <a:close/>
              </a:path>
              <a:path w="297815" h="288290">
                <a:moveTo>
                  <a:pt x="64071" y="76199"/>
                </a:moveTo>
                <a:lnTo>
                  <a:pt x="61335" y="76199"/>
                </a:lnTo>
                <a:lnTo>
                  <a:pt x="61335" y="99059"/>
                </a:lnTo>
                <a:lnTo>
                  <a:pt x="64071" y="99059"/>
                </a:lnTo>
                <a:lnTo>
                  <a:pt x="64071" y="76199"/>
                </a:lnTo>
                <a:close/>
              </a:path>
              <a:path w="297815" h="288290">
                <a:moveTo>
                  <a:pt x="70060" y="76199"/>
                </a:moveTo>
                <a:lnTo>
                  <a:pt x="64071" y="76199"/>
                </a:lnTo>
                <a:lnTo>
                  <a:pt x="64071" y="99059"/>
                </a:lnTo>
                <a:lnTo>
                  <a:pt x="72001" y="99059"/>
                </a:lnTo>
                <a:lnTo>
                  <a:pt x="70060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88200" y="66039"/>
                </a:lnTo>
                <a:lnTo>
                  <a:pt x="83108" y="71119"/>
                </a:lnTo>
                <a:lnTo>
                  <a:pt x="76960" y="74929"/>
                </a:lnTo>
                <a:lnTo>
                  <a:pt x="70060" y="76199"/>
                </a:lnTo>
                <a:lnTo>
                  <a:pt x="72001" y="99059"/>
                </a:lnTo>
                <a:lnTo>
                  <a:pt x="84815" y="96519"/>
                </a:lnTo>
                <a:lnTo>
                  <a:pt x="96232" y="90169"/>
                </a:lnTo>
                <a:lnTo>
                  <a:pt x="105688" y="81279"/>
                </a:lnTo>
                <a:lnTo>
                  <a:pt x="112619" y="6984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4413" y="60959"/>
                </a:moveTo>
                <a:lnTo>
                  <a:pt x="183751" y="69849"/>
                </a:lnTo>
                <a:lnTo>
                  <a:pt x="190668" y="81279"/>
                </a:lnTo>
                <a:lnTo>
                  <a:pt x="200081" y="90169"/>
                </a:lnTo>
                <a:lnTo>
                  <a:pt x="211434" y="95249"/>
                </a:lnTo>
                <a:lnTo>
                  <a:pt x="224173" y="99059"/>
                </a:lnTo>
                <a:lnTo>
                  <a:pt x="226178" y="76199"/>
                </a:lnTo>
                <a:lnTo>
                  <a:pt x="219319" y="74929"/>
                </a:lnTo>
                <a:lnTo>
                  <a:pt x="213206" y="71119"/>
                </a:lnTo>
                <a:lnTo>
                  <a:pt x="208137" y="66039"/>
                </a:lnTo>
                <a:lnTo>
                  <a:pt x="204413" y="60959"/>
                </a:lnTo>
                <a:close/>
              </a:path>
              <a:path w="297815" h="288290">
                <a:moveTo>
                  <a:pt x="232365" y="76199"/>
                </a:moveTo>
                <a:lnTo>
                  <a:pt x="226178" y="76199"/>
                </a:lnTo>
                <a:lnTo>
                  <a:pt x="224173" y="99059"/>
                </a:lnTo>
                <a:lnTo>
                  <a:pt x="232365" y="99059"/>
                </a:lnTo>
                <a:lnTo>
                  <a:pt x="232365" y="76199"/>
                </a:lnTo>
                <a:close/>
              </a:path>
              <a:path w="297815" h="288290">
                <a:moveTo>
                  <a:pt x="236061" y="76199"/>
                </a:moveTo>
                <a:lnTo>
                  <a:pt x="232365" y="76199"/>
                </a:lnTo>
                <a:lnTo>
                  <a:pt x="232365" y="99059"/>
                </a:lnTo>
                <a:lnTo>
                  <a:pt x="236061" y="99059"/>
                </a:lnTo>
                <a:lnTo>
                  <a:pt x="236061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36061" y="76199"/>
                </a:lnTo>
                <a:lnTo>
                  <a:pt x="236061" y="99059"/>
                </a:lnTo>
                <a:lnTo>
                  <a:pt x="253035" y="99059"/>
                </a:lnTo>
                <a:lnTo>
                  <a:pt x="256231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112619" y="69849"/>
                </a:lnTo>
                <a:lnTo>
                  <a:pt x="113531" y="67309"/>
                </a:lnTo>
                <a:lnTo>
                  <a:pt x="114469" y="64769"/>
                </a:lnTo>
                <a:lnTo>
                  <a:pt x="102275" y="6476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2173" y="54609"/>
                </a:moveTo>
                <a:lnTo>
                  <a:pt x="180765" y="62229"/>
                </a:lnTo>
                <a:lnTo>
                  <a:pt x="182802" y="68579"/>
                </a:lnTo>
                <a:lnTo>
                  <a:pt x="183751" y="69849"/>
                </a:lnTo>
                <a:lnTo>
                  <a:pt x="194082" y="64769"/>
                </a:lnTo>
                <a:lnTo>
                  <a:pt x="195558" y="64769"/>
                </a:lnTo>
                <a:lnTo>
                  <a:pt x="204413" y="60959"/>
                </a:lnTo>
                <a:lnTo>
                  <a:pt x="203981" y="59689"/>
                </a:lnTo>
                <a:lnTo>
                  <a:pt x="202173" y="54609"/>
                </a:lnTo>
                <a:close/>
              </a:path>
              <a:path w="297815" h="288290">
                <a:moveTo>
                  <a:pt x="195558" y="64769"/>
                </a:moveTo>
                <a:lnTo>
                  <a:pt x="194082" y="64769"/>
                </a:lnTo>
                <a:lnTo>
                  <a:pt x="183751" y="69849"/>
                </a:lnTo>
                <a:lnTo>
                  <a:pt x="195558" y="64769"/>
                </a:lnTo>
                <a:close/>
              </a:path>
              <a:path w="297815" h="288290">
                <a:moveTo>
                  <a:pt x="94001" y="54609"/>
                </a:moveTo>
                <a:lnTo>
                  <a:pt x="91932" y="60959"/>
                </a:lnTo>
                <a:lnTo>
                  <a:pt x="102275" y="64769"/>
                </a:lnTo>
                <a:lnTo>
                  <a:pt x="114469" y="64769"/>
                </a:lnTo>
                <a:lnTo>
                  <a:pt x="115408" y="62229"/>
                </a:lnTo>
                <a:lnTo>
                  <a:pt x="94001" y="54609"/>
                </a:lnTo>
                <a:close/>
              </a:path>
              <a:path w="297815" h="288290">
                <a:moveTo>
                  <a:pt x="94561" y="53339"/>
                </a:moveTo>
                <a:lnTo>
                  <a:pt x="94001" y="54609"/>
                </a:lnTo>
                <a:lnTo>
                  <a:pt x="115408" y="62229"/>
                </a:lnTo>
                <a:lnTo>
                  <a:pt x="115969" y="60959"/>
                </a:lnTo>
                <a:lnTo>
                  <a:pt x="94561" y="53339"/>
                </a:lnTo>
                <a:close/>
              </a:path>
              <a:path w="297815" h="288290">
                <a:moveTo>
                  <a:pt x="189096" y="21589"/>
                </a:moveTo>
                <a:lnTo>
                  <a:pt x="170201" y="34289"/>
                </a:lnTo>
                <a:lnTo>
                  <a:pt x="170732" y="35559"/>
                </a:lnTo>
                <a:lnTo>
                  <a:pt x="171770" y="36829"/>
                </a:lnTo>
                <a:lnTo>
                  <a:pt x="175438" y="46989"/>
                </a:lnTo>
                <a:lnTo>
                  <a:pt x="180765" y="62229"/>
                </a:lnTo>
                <a:lnTo>
                  <a:pt x="202173" y="54609"/>
                </a:lnTo>
                <a:lnTo>
                  <a:pt x="196768" y="39369"/>
                </a:lnTo>
                <a:lnTo>
                  <a:pt x="192993" y="29209"/>
                </a:lnTo>
                <a:lnTo>
                  <a:pt x="191187" y="25399"/>
                </a:lnTo>
                <a:lnTo>
                  <a:pt x="189096" y="21589"/>
                </a:lnTo>
                <a:close/>
              </a:path>
              <a:path w="297815" h="288290">
                <a:moveTo>
                  <a:pt x="107217" y="21589"/>
                </a:moveTo>
                <a:lnTo>
                  <a:pt x="105140" y="25399"/>
                </a:lnTo>
                <a:lnTo>
                  <a:pt x="103375" y="29209"/>
                </a:lnTo>
                <a:lnTo>
                  <a:pt x="99722" y="38099"/>
                </a:lnTo>
                <a:lnTo>
                  <a:pt x="94561" y="53339"/>
                </a:lnTo>
                <a:lnTo>
                  <a:pt x="115969" y="60959"/>
                </a:lnTo>
                <a:lnTo>
                  <a:pt x="121049" y="46989"/>
                </a:lnTo>
                <a:lnTo>
                  <a:pt x="124559" y="36829"/>
                </a:lnTo>
                <a:lnTo>
                  <a:pt x="125568" y="35559"/>
                </a:lnTo>
                <a:lnTo>
                  <a:pt x="126112" y="34289"/>
                </a:lnTo>
                <a:lnTo>
                  <a:pt x="107217" y="21589"/>
                </a:lnTo>
                <a:close/>
              </a:path>
              <a:path w="297815" h="288290">
                <a:moveTo>
                  <a:pt x="148157" y="0"/>
                </a:moveTo>
                <a:lnTo>
                  <a:pt x="125478" y="5079"/>
                </a:lnTo>
                <a:lnTo>
                  <a:pt x="107217" y="21589"/>
                </a:lnTo>
                <a:lnTo>
                  <a:pt x="126112" y="34289"/>
                </a:lnTo>
                <a:lnTo>
                  <a:pt x="135945" y="25399"/>
                </a:lnTo>
                <a:lnTo>
                  <a:pt x="148157" y="22859"/>
                </a:lnTo>
                <a:lnTo>
                  <a:pt x="187207" y="22859"/>
                </a:lnTo>
                <a:lnTo>
                  <a:pt x="189096" y="21589"/>
                </a:lnTo>
                <a:lnTo>
                  <a:pt x="170835" y="5079"/>
                </a:lnTo>
                <a:lnTo>
                  <a:pt x="148157" y="0"/>
                </a:lnTo>
                <a:close/>
              </a:path>
              <a:path w="297815" h="288290">
                <a:moveTo>
                  <a:pt x="187207" y="22859"/>
                </a:moveTo>
                <a:lnTo>
                  <a:pt x="148157" y="22859"/>
                </a:lnTo>
                <a:lnTo>
                  <a:pt x="160368" y="25399"/>
                </a:lnTo>
                <a:lnTo>
                  <a:pt x="170201" y="34289"/>
                </a:lnTo>
                <a:lnTo>
                  <a:pt x="187207" y="2285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8508" y="6670812"/>
            <a:ext cx="1096936" cy="19145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03388" y="7464260"/>
            <a:ext cx="234315" cy="295275"/>
          </a:xfrm>
          <a:custGeom>
            <a:avLst/>
            <a:gdLst/>
            <a:ahLst/>
            <a:cxnLst/>
            <a:rect l="l" t="t" r="r" b="b"/>
            <a:pathLst>
              <a:path w="234315" h="295275">
                <a:moveTo>
                  <a:pt x="83019" y="78447"/>
                </a:moveTo>
                <a:lnTo>
                  <a:pt x="76250" y="71678"/>
                </a:lnTo>
                <a:lnTo>
                  <a:pt x="59550" y="71678"/>
                </a:lnTo>
                <a:lnTo>
                  <a:pt x="52781" y="78447"/>
                </a:lnTo>
                <a:lnTo>
                  <a:pt x="52781" y="95148"/>
                </a:lnTo>
                <a:lnTo>
                  <a:pt x="59550" y="101917"/>
                </a:lnTo>
                <a:lnTo>
                  <a:pt x="76250" y="101917"/>
                </a:lnTo>
                <a:lnTo>
                  <a:pt x="83019" y="95148"/>
                </a:lnTo>
                <a:lnTo>
                  <a:pt x="83019" y="86791"/>
                </a:lnTo>
                <a:lnTo>
                  <a:pt x="83019" y="78447"/>
                </a:lnTo>
                <a:close/>
              </a:path>
              <a:path w="234315" h="295275">
                <a:moveTo>
                  <a:pt x="181305" y="201485"/>
                </a:moveTo>
                <a:lnTo>
                  <a:pt x="176225" y="196418"/>
                </a:lnTo>
                <a:lnTo>
                  <a:pt x="169964" y="196418"/>
                </a:lnTo>
                <a:lnTo>
                  <a:pt x="64122" y="196418"/>
                </a:lnTo>
                <a:lnTo>
                  <a:pt x="57861" y="196418"/>
                </a:lnTo>
                <a:lnTo>
                  <a:pt x="52781" y="201485"/>
                </a:lnTo>
                <a:lnTo>
                  <a:pt x="52781" y="214020"/>
                </a:lnTo>
                <a:lnTo>
                  <a:pt x="57861" y="219087"/>
                </a:lnTo>
                <a:lnTo>
                  <a:pt x="64122" y="219087"/>
                </a:lnTo>
                <a:lnTo>
                  <a:pt x="169964" y="219087"/>
                </a:lnTo>
                <a:lnTo>
                  <a:pt x="176225" y="219087"/>
                </a:lnTo>
                <a:lnTo>
                  <a:pt x="181305" y="214020"/>
                </a:lnTo>
                <a:lnTo>
                  <a:pt x="181305" y="201485"/>
                </a:lnTo>
                <a:close/>
              </a:path>
              <a:path w="234315" h="295275">
                <a:moveTo>
                  <a:pt x="181305" y="141008"/>
                </a:moveTo>
                <a:lnTo>
                  <a:pt x="176225" y="135928"/>
                </a:lnTo>
                <a:lnTo>
                  <a:pt x="169964" y="135928"/>
                </a:lnTo>
                <a:lnTo>
                  <a:pt x="64122" y="135928"/>
                </a:lnTo>
                <a:lnTo>
                  <a:pt x="57861" y="135928"/>
                </a:lnTo>
                <a:lnTo>
                  <a:pt x="52781" y="141008"/>
                </a:lnTo>
                <a:lnTo>
                  <a:pt x="52781" y="153530"/>
                </a:lnTo>
                <a:lnTo>
                  <a:pt x="57861" y="158610"/>
                </a:lnTo>
                <a:lnTo>
                  <a:pt x="64122" y="158610"/>
                </a:lnTo>
                <a:lnTo>
                  <a:pt x="169964" y="158610"/>
                </a:lnTo>
                <a:lnTo>
                  <a:pt x="176225" y="158610"/>
                </a:lnTo>
                <a:lnTo>
                  <a:pt x="181305" y="153530"/>
                </a:lnTo>
                <a:lnTo>
                  <a:pt x="181305" y="141008"/>
                </a:lnTo>
                <a:close/>
              </a:path>
              <a:path w="234315" h="295275">
                <a:moveTo>
                  <a:pt x="181305" y="80530"/>
                </a:moveTo>
                <a:lnTo>
                  <a:pt x="176225" y="75450"/>
                </a:lnTo>
                <a:lnTo>
                  <a:pt x="169964" y="75450"/>
                </a:lnTo>
                <a:lnTo>
                  <a:pt x="117043" y="75450"/>
                </a:lnTo>
                <a:lnTo>
                  <a:pt x="110782" y="75450"/>
                </a:lnTo>
                <a:lnTo>
                  <a:pt x="105702" y="80530"/>
                </a:lnTo>
                <a:lnTo>
                  <a:pt x="105702" y="93052"/>
                </a:lnTo>
                <a:lnTo>
                  <a:pt x="110782" y="98132"/>
                </a:lnTo>
                <a:lnTo>
                  <a:pt x="117043" y="98132"/>
                </a:lnTo>
                <a:lnTo>
                  <a:pt x="169964" y="98132"/>
                </a:lnTo>
                <a:lnTo>
                  <a:pt x="176225" y="98132"/>
                </a:lnTo>
                <a:lnTo>
                  <a:pt x="181305" y="93052"/>
                </a:lnTo>
                <a:lnTo>
                  <a:pt x="181305" y="80530"/>
                </a:lnTo>
                <a:close/>
              </a:path>
              <a:path w="234315" h="295275">
                <a:moveTo>
                  <a:pt x="234086" y="70104"/>
                </a:moveTo>
                <a:lnTo>
                  <a:pt x="227368" y="29895"/>
                </a:lnTo>
                <a:lnTo>
                  <a:pt x="211391" y="11087"/>
                </a:lnTo>
                <a:lnTo>
                  <a:pt x="211391" y="70104"/>
                </a:lnTo>
                <a:lnTo>
                  <a:pt x="211391" y="224447"/>
                </a:lnTo>
                <a:lnTo>
                  <a:pt x="200406" y="263410"/>
                </a:lnTo>
                <a:lnTo>
                  <a:pt x="159664" y="272008"/>
                </a:lnTo>
                <a:lnTo>
                  <a:pt x="141236" y="272008"/>
                </a:lnTo>
                <a:lnTo>
                  <a:pt x="92849" y="272008"/>
                </a:lnTo>
                <a:lnTo>
                  <a:pt x="74422" y="272008"/>
                </a:lnTo>
                <a:lnTo>
                  <a:pt x="61810" y="271576"/>
                </a:lnTo>
                <a:lnTo>
                  <a:pt x="29070" y="258025"/>
                </a:lnTo>
                <a:lnTo>
                  <a:pt x="25069" y="260870"/>
                </a:lnTo>
                <a:lnTo>
                  <a:pt x="28981" y="258025"/>
                </a:lnTo>
                <a:lnTo>
                  <a:pt x="26352" y="254279"/>
                </a:lnTo>
                <a:lnTo>
                  <a:pt x="24536" y="249275"/>
                </a:lnTo>
                <a:lnTo>
                  <a:pt x="23558" y="240245"/>
                </a:lnTo>
                <a:lnTo>
                  <a:pt x="23088" y="234099"/>
                </a:lnTo>
                <a:lnTo>
                  <a:pt x="22987" y="232752"/>
                </a:lnTo>
                <a:lnTo>
                  <a:pt x="22694" y="224447"/>
                </a:lnTo>
                <a:lnTo>
                  <a:pt x="22694" y="70104"/>
                </a:lnTo>
                <a:lnTo>
                  <a:pt x="29044" y="36563"/>
                </a:lnTo>
                <a:lnTo>
                  <a:pt x="31140" y="33667"/>
                </a:lnTo>
                <a:lnTo>
                  <a:pt x="70573" y="22669"/>
                </a:lnTo>
                <a:lnTo>
                  <a:pt x="92849" y="22669"/>
                </a:lnTo>
                <a:lnTo>
                  <a:pt x="141236" y="22669"/>
                </a:lnTo>
                <a:lnTo>
                  <a:pt x="163512" y="22669"/>
                </a:lnTo>
                <a:lnTo>
                  <a:pt x="172275" y="22974"/>
                </a:lnTo>
                <a:lnTo>
                  <a:pt x="205041" y="36563"/>
                </a:lnTo>
                <a:lnTo>
                  <a:pt x="207733" y="40271"/>
                </a:lnTo>
                <a:lnTo>
                  <a:pt x="211391" y="70104"/>
                </a:lnTo>
                <a:lnTo>
                  <a:pt x="211391" y="11087"/>
                </a:lnTo>
                <a:lnTo>
                  <a:pt x="173634" y="330"/>
                </a:lnTo>
                <a:lnTo>
                  <a:pt x="163982" y="0"/>
                </a:lnTo>
                <a:lnTo>
                  <a:pt x="141236" y="0"/>
                </a:lnTo>
                <a:lnTo>
                  <a:pt x="92849" y="0"/>
                </a:lnTo>
                <a:lnTo>
                  <a:pt x="70104" y="0"/>
                </a:lnTo>
                <a:lnTo>
                  <a:pt x="60452" y="330"/>
                </a:lnTo>
                <a:lnTo>
                  <a:pt x="23241" y="10680"/>
                </a:lnTo>
                <a:lnTo>
                  <a:pt x="2184" y="43916"/>
                </a:lnTo>
                <a:lnTo>
                  <a:pt x="0" y="70104"/>
                </a:lnTo>
                <a:lnTo>
                  <a:pt x="0" y="224447"/>
                </a:lnTo>
                <a:lnTo>
                  <a:pt x="6718" y="264655"/>
                </a:lnTo>
                <a:lnTo>
                  <a:pt x="36525" y="290499"/>
                </a:lnTo>
                <a:lnTo>
                  <a:pt x="74015" y="294690"/>
                </a:lnTo>
                <a:lnTo>
                  <a:pt x="92849" y="294690"/>
                </a:lnTo>
                <a:lnTo>
                  <a:pt x="141236" y="294690"/>
                </a:lnTo>
                <a:lnTo>
                  <a:pt x="160070" y="294690"/>
                </a:lnTo>
                <a:lnTo>
                  <a:pt x="173634" y="294208"/>
                </a:lnTo>
                <a:lnTo>
                  <a:pt x="210845" y="283857"/>
                </a:lnTo>
                <a:lnTo>
                  <a:pt x="231902" y="250621"/>
                </a:lnTo>
                <a:lnTo>
                  <a:pt x="234086" y="224447"/>
                </a:lnTo>
                <a:lnTo>
                  <a:pt x="234086" y="7010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7680" y="7513250"/>
            <a:ext cx="1101858" cy="1914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3021" y="8306742"/>
            <a:ext cx="294833" cy="2946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680" y="8355688"/>
            <a:ext cx="1424725" cy="1914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3043" y="9149008"/>
            <a:ext cx="294790" cy="2948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8508" y="9207968"/>
            <a:ext cx="1305003" cy="23292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19653" y="639435"/>
            <a:ext cx="3733165" cy="2238375"/>
            <a:chOff x="319653" y="639435"/>
            <a:chExt cx="3733165" cy="223837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653" y="639435"/>
              <a:ext cx="2237972" cy="22379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9073" y="1278855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79927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799276"/>
                  </a:lnTo>
                  <a:lnTo>
                    <a:pt x="8149" y="849802"/>
                  </a:lnTo>
                  <a:lnTo>
                    <a:pt x="30842" y="893684"/>
                  </a:lnTo>
                  <a:lnTo>
                    <a:pt x="65446" y="928288"/>
                  </a:lnTo>
                  <a:lnTo>
                    <a:pt x="109328" y="950981"/>
                  </a:lnTo>
                  <a:lnTo>
                    <a:pt x="159855" y="959131"/>
                  </a:lnTo>
                  <a:lnTo>
                    <a:pt x="799276" y="959131"/>
                  </a:lnTo>
                  <a:lnTo>
                    <a:pt x="849802" y="950981"/>
                  </a:lnTo>
                  <a:lnTo>
                    <a:pt x="893684" y="928288"/>
                  </a:lnTo>
                  <a:lnTo>
                    <a:pt x="928288" y="893684"/>
                  </a:lnTo>
                  <a:lnTo>
                    <a:pt x="950981" y="849802"/>
                  </a:lnTo>
                  <a:lnTo>
                    <a:pt x="959131" y="799276"/>
                  </a:lnTo>
                  <a:lnTo>
                    <a:pt x="959131" y="159855"/>
                  </a:lnTo>
                  <a:lnTo>
                    <a:pt x="950981" y="109328"/>
                  </a:lnTo>
                  <a:lnTo>
                    <a:pt x="928288" y="65446"/>
                  </a:lnTo>
                  <a:lnTo>
                    <a:pt x="893684" y="30842"/>
                  </a:lnTo>
                  <a:lnTo>
                    <a:pt x="849802" y="8149"/>
                  </a:lnTo>
                  <a:lnTo>
                    <a:pt x="799276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33963" y="1553617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4745" y="0"/>
                  </a:moveTo>
                  <a:lnTo>
                    <a:pt x="157798" y="5407"/>
                  </a:lnTo>
                  <a:lnTo>
                    <a:pt x="114703" y="20810"/>
                  </a:lnTo>
                  <a:lnTo>
                    <a:pt x="76687" y="44980"/>
                  </a:lnTo>
                  <a:lnTo>
                    <a:pt x="44980" y="76687"/>
                  </a:lnTo>
                  <a:lnTo>
                    <a:pt x="20810" y="114703"/>
                  </a:lnTo>
                  <a:lnTo>
                    <a:pt x="5407" y="157798"/>
                  </a:lnTo>
                  <a:lnTo>
                    <a:pt x="0" y="204745"/>
                  </a:lnTo>
                  <a:lnTo>
                    <a:pt x="5426" y="251745"/>
                  </a:lnTo>
                  <a:lnTo>
                    <a:pt x="20810" y="294786"/>
                  </a:lnTo>
                  <a:lnTo>
                    <a:pt x="44980" y="332802"/>
                  </a:lnTo>
                  <a:lnTo>
                    <a:pt x="76687" y="364510"/>
                  </a:lnTo>
                  <a:lnTo>
                    <a:pt x="114703" y="388679"/>
                  </a:lnTo>
                  <a:lnTo>
                    <a:pt x="157798" y="404082"/>
                  </a:lnTo>
                  <a:lnTo>
                    <a:pt x="204745" y="409490"/>
                  </a:lnTo>
                  <a:lnTo>
                    <a:pt x="251691" y="404082"/>
                  </a:lnTo>
                  <a:lnTo>
                    <a:pt x="294786" y="388679"/>
                  </a:lnTo>
                  <a:lnTo>
                    <a:pt x="332802" y="364510"/>
                  </a:lnTo>
                  <a:lnTo>
                    <a:pt x="364510" y="332802"/>
                  </a:lnTo>
                  <a:lnTo>
                    <a:pt x="369157" y="325492"/>
                  </a:lnTo>
                  <a:lnTo>
                    <a:pt x="204745" y="325492"/>
                  </a:lnTo>
                  <a:lnTo>
                    <a:pt x="157744" y="316003"/>
                  </a:lnTo>
                  <a:lnTo>
                    <a:pt x="119364" y="290126"/>
                  </a:lnTo>
                  <a:lnTo>
                    <a:pt x="93486" y="251745"/>
                  </a:lnTo>
                  <a:lnTo>
                    <a:pt x="83997" y="204745"/>
                  </a:lnTo>
                  <a:lnTo>
                    <a:pt x="87424" y="176079"/>
                  </a:lnTo>
                  <a:lnTo>
                    <a:pt x="112384" y="126974"/>
                  </a:lnTo>
                  <a:lnTo>
                    <a:pt x="143962" y="105154"/>
                  </a:lnTo>
                  <a:lnTo>
                    <a:pt x="188995" y="105154"/>
                  </a:lnTo>
                  <a:lnTo>
                    <a:pt x="188995" y="70049"/>
                  </a:lnTo>
                  <a:lnTo>
                    <a:pt x="196046" y="62998"/>
                  </a:lnTo>
                  <a:lnTo>
                    <a:pt x="350821" y="62998"/>
                  </a:lnTo>
                  <a:lnTo>
                    <a:pt x="332802" y="44980"/>
                  </a:lnTo>
                  <a:lnTo>
                    <a:pt x="294786" y="20810"/>
                  </a:lnTo>
                  <a:lnTo>
                    <a:pt x="251691" y="5407"/>
                  </a:lnTo>
                  <a:lnTo>
                    <a:pt x="204745" y="0"/>
                  </a:lnTo>
                  <a:close/>
                </a:path>
                <a:path w="409575" h="409575">
                  <a:moveTo>
                    <a:pt x="382608" y="105154"/>
                  </a:moveTo>
                  <a:lnTo>
                    <a:pt x="265543" y="105154"/>
                  </a:lnTo>
                  <a:lnTo>
                    <a:pt x="271569" y="105462"/>
                  </a:lnTo>
                  <a:lnTo>
                    <a:pt x="277214" y="108155"/>
                  </a:lnTo>
                  <a:lnTo>
                    <a:pt x="297112" y="126974"/>
                  </a:lnTo>
                  <a:lnTo>
                    <a:pt x="312335" y="149885"/>
                  </a:lnTo>
                  <a:lnTo>
                    <a:pt x="322067" y="176079"/>
                  </a:lnTo>
                  <a:lnTo>
                    <a:pt x="325492" y="204745"/>
                  </a:lnTo>
                  <a:lnTo>
                    <a:pt x="316003" y="251745"/>
                  </a:lnTo>
                  <a:lnTo>
                    <a:pt x="290126" y="290126"/>
                  </a:lnTo>
                  <a:lnTo>
                    <a:pt x="251745" y="316003"/>
                  </a:lnTo>
                  <a:lnTo>
                    <a:pt x="204745" y="325492"/>
                  </a:lnTo>
                  <a:lnTo>
                    <a:pt x="369157" y="325492"/>
                  </a:lnTo>
                  <a:lnTo>
                    <a:pt x="388679" y="294786"/>
                  </a:lnTo>
                  <a:lnTo>
                    <a:pt x="404063" y="251745"/>
                  </a:lnTo>
                  <a:lnTo>
                    <a:pt x="409490" y="204745"/>
                  </a:lnTo>
                  <a:lnTo>
                    <a:pt x="404082" y="157798"/>
                  </a:lnTo>
                  <a:lnTo>
                    <a:pt x="388679" y="114703"/>
                  </a:lnTo>
                  <a:lnTo>
                    <a:pt x="382608" y="105154"/>
                  </a:lnTo>
                  <a:close/>
                </a:path>
                <a:path w="409575" h="409575">
                  <a:moveTo>
                    <a:pt x="188995" y="105154"/>
                  </a:moveTo>
                  <a:lnTo>
                    <a:pt x="143962" y="105154"/>
                  </a:lnTo>
                  <a:lnTo>
                    <a:pt x="149667" y="107129"/>
                  </a:lnTo>
                  <a:lnTo>
                    <a:pt x="154339" y="111287"/>
                  </a:lnTo>
                  <a:lnTo>
                    <a:pt x="157031" y="116932"/>
                  </a:lnTo>
                  <a:lnTo>
                    <a:pt x="157339" y="122962"/>
                  </a:lnTo>
                  <a:lnTo>
                    <a:pt x="155364" y="128667"/>
                  </a:lnTo>
                  <a:lnTo>
                    <a:pt x="151206" y="133339"/>
                  </a:lnTo>
                  <a:lnTo>
                    <a:pt x="136466" y="147273"/>
                  </a:lnTo>
                  <a:lnTo>
                    <a:pt x="125209" y="164214"/>
                  </a:lnTo>
                  <a:lnTo>
                    <a:pt x="118023" y="183569"/>
                  </a:lnTo>
                  <a:lnTo>
                    <a:pt x="115497" y="204745"/>
                  </a:lnTo>
                  <a:lnTo>
                    <a:pt x="122510" y="239484"/>
                  </a:lnTo>
                  <a:lnTo>
                    <a:pt x="141637" y="267852"/>
                  </a:lnTo>
                  <a:lnTo>
                    <a:pt x="170005" y="286979"/>
                  </a:lnTo>
                  <a:lnTo>
                    <a:pt x="204745" y="293992"/>
                  </a:lnTo>
                  <a:lnTo>
                    <a:pt x="239484" y="286979"/>
                  </a:lnTo>
                  <a:lnTo>
                    <a:pt x="267852" y="267852"/>
                  </a:lnTo>
                  <a:lnTo>
                    <a:pt x="286979" y="239484"/>
                  </a:lnTo>
                  <a:lnTo>
                    <a:pt x="293992" y="204745"/>
                  </a:lnTo>
                  <a:lnTo>
                    <a:pt x="291467" y="183569"/>
                  </a:lnTo>
                  <a:lnTo>
                    <a:pt x="289584" y="178495"/>
                  </a:lnTo>
                  <a:lnTo>
                    <a:pt x="196046" y="178495"/>
                  </a:lnTo>
                  <a:lnTo>
                    <a:pt x="188995" y="171444"/>
                  </a:lnTo>
                  <a:lnTo>
                    <a:pt x="188995" y="105154"/>
                  </a:lnTo>
                  <a:close/>
                </a:path>
                <a:path w="409575" h="409575">
                  <a:moveTo>
                    <a:pt x="350821" y="62998"/>
                  </a:moveTo>
                  <a:lnTo>
                    <a:pt x="213443" y="62998"/>
                  </a:lnTo>
                  <a:lnTo>
                    <a:pt x="220494" y="70049"/>
                  </a:lnTo>
                  <a:lnTo>
                    <a:pt x="220494" y="171444"/>
                  </a:lnTo>
                  <a:lnTo>
                    <a:pt x="213443" y="178495"/>
                  </a:lnTo>
                  <a:lnTo>
                    <a:pt x="289584" y="178495"/>
                  </a:lnTo>
                  <a:lnTo>
                    <a:pt x="284283" y="164214"/>
                  </a:lnTo>
                  <a:lnTo>
                    <a:pt x="273030" y="147273"/>
                  </a:lnTo>
                  <a:lnTo>
                    <a:pt x="258294" y="133339"/>
                  </a:lnTo>
                  <a:lnTo>
                    <a:pt x="254136" y="128667"/>
                  </a:lnTo>
                  <a:lnTo>
                    <a:pt x="252161" y="122962"/>
                  </a:lnTo>
                  <a:lnTo>
                    <a:pt x="252469" y="116932"/>
                  </a:lnTo>
                  <a:lnTo>
                    <a:pt x="255161" y="111287"/>
                  </a:lnTo>
                  <a:lnTo>
                    <a:pt x="259833" y="107129"/>
                  </a:lnTo>
                  <a:lnTo>
                    <a:pt x="265539" y="105154"/>
                  </a:lnTo>
                  <a:lnTo>
                    <a:pt x="382608" y="105154"/>
                  </a:lnTo>
                  <a:lnTo>
                    <a:pt x="364510" y="76687"/>
                  </a:lnTo>
                  <a:lnTo>
                    <a:pt x="350821" y="6299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814" y="1619522"/>
              <a:ext cx="1944698" cy="27179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5136028" y="1637355"/>
            <a:ext cx="749300" cy="189230"/>
          </a:xfrm>
          <a:custGeom>
            <a:avLst/>
            <a:gdLst/>
            <a:ahLst/>
            <a:cxnLst/>
            <a:rect l="l" t="t" r="r" b="b"/>
            <a:pathLst>
              <a:path w="749300" h="189230">
                <a:moveTo>
                  <a:pt x="4132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617"/>
                </a:lnTo>
                <a:lnTo>
                  <a:pt x="34019" y="109617"/>
                </a:lnTo>
                <a:lnTo>
                  <a:pt x="34019" y="73330"/>
                </a:lnTo>
                <a:lnTo>
                  <a:pt x="41327" y="73330"/>
                </a:lnTo>
                <a:lnTo>
                  <a:pt x="41327" y="0"/>
                </a:lnTo>
                <a:close/>
              </a:path>
              <a:path w="749300" h="189230">
                <a:moveTo>
                  <a:pt x="160268" y="0"/>
                </a:moveTo>
                <a:lnTo>
                  <a:pt x="118941" y="0"/>
                </a:lnTo>
                <a:lnTo>
                  <a:pt x="118941" y="183955"/>
                </a:lnTo>
                <a:lnTo>
                  <a:pt x="160268" y="183955"/>
                </a:lnTo>
                <a:lnTo>
                  <a:pt x="160268" y="109617"/>
                </a:lnTo>
                <a:lnTo>
                  <a:pt x="126248" y="109617"/>
                </a:lnTo>
                <a:lnTo>
                  <a:pt x="126248" y="73330"/>
                </a:lnTo>
                <a:lnTo>
                  <a:pt x="160268" y="73330"/>
                </a:lnTo>
                <a:lnTo>
                  <a:pt x="160268" y="0"/>
                </a:lnTo>
                <a:close/>
              </a:path>
              <a:path w="749300" h="189230">
                <a:moveTo>
                  <a:pt x="41327" y="73330"/>
                </a:moveTo>
                <a:lnTo>
                  <a:pt x="34019" y="73330"/>
                </a:lnTo>
                <a:lnTo>
                  <a:pt x="34019" y="109617"/>
                </a:lnTo>
                <a:lnTo>
                  <a:pt x="41327" y="109617"/>
                </a:lnTo>
                <a:lnTo>
                  <a:pt x="41327" y="73330"/>
                </a:lnTo>
                <a:close/>
              </a:path>
              <a:path w="749300" h="189230">
                <a:moveTo>
                  <a:pt x="118941" y="73330"/>
                </a:moveTo>
                <a:lnTo>
                  <a:pt x="41327" y="73330"/>
                </a:lnTo>
                <a:lnTo>
                  <a:pt x="41327" y="109617"/>
                </a:lnTo>
                <a:lnTo>
                  <a:pt x="118941" y="109617"/>
                </a:lnTo>
                <a:lnTo>
                  <a:pt x="118941" y="73330"/>
                </a:lnTo>
                <a:close/>
              </a:path>
              <a:path w="749300" h="189230">
                <a:moveTo>
                  <a:pt x="160268" y="73330"/>
                </a:moveTo>
                <a:lnTo>
                  <a:pt x="126248" y="73330"/>
                </a:lnTo>
                <a:lnTo>
                  <a:pt x="126248" y="109617"/>
                </a:lnTo>
                <a:lnTo>
                  <a:pt x="160268" y="109617"/>
                </a:lnTo>
                <a:lnTo>
                  <a:pt x="160268" y="73330"/>
                </a:lnTo>
                <a:close/>
              </a:path>
              <a:path w="749300" h="189230">
                <a:moveTo>
                  <a:pt x="266560" y="41074"/>
                </a:moveTo>
                <a:lnTo>
                  <a:pt x="228257" y="49910"/>
                </a:lnTo>
                <a:lnTo>
                  <a:pt x="198679" y="78826"/>
                </a:lnTo>
                <a:lnTo>
                  <a:pt x="190710" y="112389"/>
                </a:lnTo>
                <a:lnTo>
                  <a:pt x="190710" y="118185"/>
                </a:lnTo>
                <a:lnTo>
                  <a:pt x="201923" y="157055"/>
                </a:lnTo>
                <a:lnTo>
                  <a:pt x="234305" y="183199"/>
                </a:lnTo>
                <a:lnTo>
                  <a:pt x="266560" y="188743"/>
                </a:lnTo>
                <a:lnTo>
                  <a:pt x="275490" y="188396"/>
                </a:lnTo>
                <a:lnTo>
                  <a:pt x="312045" y="176395"/>
                </a:lnTo>
                <a:lnTo>
                  <a:pt x="332764" y="154724"/>
                </a:lnTo>
                <a:lnTo>
                  <a:pt x="259000" y="154724"/>
                </a:lnTo>
                <a:lnTo>
                  <a:pt x="252532" y="153044"/>
                </a:lnTo>
                <a:lnTo>
                  <a:pt x="241780" y="146324"/>
                </a:lnTo>
                <a:lnTo>
                  <a:pt x="237749" y="141620"/>
                </a:lnTo>
                <a:lnTo>
                  <a:pt x="232373" y="129524"/>
                </a:lnTo>
                <a:lnTo>
                  <a:pt x="231029" y="122805"/>
                </a:lnTo>
                <a:lnTo>
                  <a:pt x="231029" y="107517"/>
                </a:lnTo>
                <a:lnTo>
                  <a:pt x="259168" y="75094"/>
                </a:lnTo>
                <a:lnTo>
                  <a:pt x="332243" y="75094"/>
                </a:lnTo>
                <a:lnTo>
                  <a:pt x="330944" y="72889"/>
                </a:lnTo>
                <a:lnTo>
                  <a:pt x="298311" y="46870"/>
                </a:lnTo>
                <a:lnTo>
                  <a:pt x="275254" y="41437"/>
                </a:lnTo>
                <a:lnTo>
                  <a:pt x="266560" y="41074"/>
                </a:lnTo>
                <a:close/>
              </a:path>
              <a:path w="749300" h="189230">
                <a:moveTo>
                  <a:pt x="332243" y="75094"/>
                </a:moveTo>
                <a:lnTo>
                  <a:pt x="274120" y="75094"/>
                </a:lnTo>
                <a:lnTo>
                  <a:pt x="280504" y="76858"/>
                </a:lnTo>
                <a:lnTo>
                  <a:pt x="285711" y="80386"/>
                </a:lnTo>
                <a:lnTo>
                  <a:pt x="291087" y="83913"/>
                </a:lnTo>
                <a:lnTo>
                  <a:pt x="295203" y="88701"/>
                </a:lnTo>
                <a:lnTo>
                  <a:pt x="298059" y="94749"/>
                </a:lnTo>
                <a:lnTo>
                  <a:pt x="300915" y="100629"/>
                </a:lnTo>
                <a:lnTo>
                  <a:pt x="302343" y="107517"/>
                </a:lnTo>
                <a:lnTo>
                  <a:pt x="302343" y="122805"/>
                </a:lnTo>
                <a:lnTo>
                  <a:pt x="300915" y="129524"/>
                </a:lnTo>
                <a:lnTo>
                  <a:pt x="298059" y="135572"/>
                </a:lnTo>
                <a:lnTo>
                  <a:pt x="295371" y="141620"/>
                </a:lnTo>
                <a:lnTo>
                  <a:pt x="291423" y="146324"/>
                </a:lnTo>
                <a:lnTo>
                  <a:pt x="281008" y="153044"/>
                </a:lnTo>
                <a:lnTo>
                  <a:pt x="274456" y="154724"/>
                </a:lnTo>
                <a:lnTo>
                  <a:pt x="332764" y="154724"/>
                </a:lnTo>
                <a:lnTo>
                  <a:pt x="342662" y="118185"/>
                </a:lnTo>
                <a:lnTo>
                  <a:pt x="342662" y="112389"/>
                </a:lnTo>
                <a:lnTo>
                  <a:pt x="342435" y="107517"/>
                </a:lnTo>
                <a:lnTo>
                  <a:pt x="342331" y="105301"/>
                </a:lnTo>
                <a:lnTo>
                  <a:pt x="341339" y="98403"/>
                </a:lnTo>
                <a:lnTo>
                  <a:pt x="339685" y="91694"/>
                </a:lnTo>
                <a:lnTo>
                  <a:pt x="337370" y="85173"/>
                </a:lnTo>
                <a:lnTo>
                  <a:pt x="334441" y="78826"/>
                </a:lnTo>
                <a:lnTo>
                  <a:pt x="332243" y="75094"/>
                </a:lnTo>
                <a:close/>
              </a:path>
              <a:path w="749300" h="189230">
                <a:moveTo>
                  <a:pt x="402804" y="45862"/>
                </a:moveTo>
                <a:lnTo>
                  <a:pt x="370801" y="45862"/>
                </a:lnTo>
                <a:lnTo>
                  <a:pt x="370801" y="183955"/>
                </a:lnTo>
                <a:lnTo>
                  <a:pt x="411120" y="183955"/>
                </a:lnTo>
                <a:lnTo>
                  <a:pt x="411120" y="105333"/>
                </a:lnTo>
                <a:lnTo>
                  <a:pt x="400536" y="105333"/>
                </a:lnTo>
                <a:lnTo>
                  <a:pt x="400843" y="95925"/>
                </a:lnTo>
                <a:lnTo>
                  <a:pt x="400867" y="95190"/>
                </a:lnTo>
                <a:lnTo>
                  <a:pt x="401859" y="85929"/>
                </a:lnTo>
                <a:lnTo>
                  <a:pt x="402804" y="81142"/>
                </a:lnTo>
                <a:lnTo>
                  <a:pt x="402804" y="45862"/>
                </a:lnTo>
                <a:close/>
              </a:path>
              <a:path w="749300" h="189230">
                <a:moveTo>
                  <a:pt x="489934" y="77614"/>
                </a:moveTo>
                <a:lnTo>
                  <a:pt x="441863" y="77614"/>
                </a:lnTo>
                <a:lnTo>
                  <a:pt x="447392" y="80050"/>
                </a:lnTo>
                <a:lnTo>
                  <a:pt x="451187" y="84669"/>
                </a:lnTo>
                <a:lnTo>
                  <a:pt x="455219" y="89373"/>
                </a:lnTo>
                <a:lnTo>
                  <a:pt x="457131" y="95190"/>
                </a:lnTo>
                <a:lnTo>
                  <a:pt x="457235" y="183955"/>
                </a:lnTo>
                <a:lnTo>
                  <a:pt x="497806" y="183955"/>
                </a:lnTo>
                <a:lnTo>
                  <a:pt x="497806" y="105333"/>
                </a:lnTo>
                <a:lnTo>
                  <a:pt x="486970" y="105333"/>
                </a:lnTo>
                <a:lnTo>
                  <a:pt x="487277" y="95925"/>
                </a:lnTo>
                <a:lnTo>
                  <a:pt x="487301" y="95190"/>
                </a:lnTo>
                <a:lnTo>
                  <a:pt x="488293" y="85929"/>
                </a:lnTo>
                <a:lnTo>
                  <a:pt x="489934" y="77614"/>
                </a:lnTo>
                <a:close/>
              </a:path>
              <a:path w="749300" h="189230">
                <a:moveTo>
                  <a:pt x="581134" y="77614"/>
                </a:moveTo>
                <a:lnTo>
                  <a:pt x="528465" y="77614"/>
                </a:lnTo>
                <a:lnTo>
                  <a:pt x="534207" y="80050"/>
                </a:lnTo>
                <a:lnTo>
                  <a:pt x="534078" y="80050"/>
                </a:lnTo>
                <a:lnTo>
                  <a:pt x="537873" y="84669"/>
                </a:lnTo>
                <a:lnTo>
                  <a:pt x="541905" y="89373"/>
                </a:lnTo>
                <a:lnTo>
                  <a:pt x="543817" y="95190"/>
                </a:lnTo>
                <a:lnTo>
                  <a:pt x="543921" y="183955"/>
                </a:lnTo>
                <a:lnTo>
                  <a:pt x="584240" y="183955"/>
                </a:lnTo>
                <a:lnTo>
                  <a:pt x="584240" y="105333"/>
                </a:lnTo>
                <a:lnTo>
                  <a:pt x="583918" y="95925"/>
                </a:lnTo>
                <a:lnTo>
                  <a:pt x="583893" y="95190"/>
                </a:lnTo>
                <a:lnTo>
                  <a:pt x="582854" y="85929"/>
                </a:lnTo>
                <a:lnTo>
                  <a:pt x="581134" y="77614"/>
                </a:lnTo>
                <a:close/>
              </a:path>
              <a:path w="749300" h="189230">
                <a:moveTo>
                  <a:pt x="402804" y="81142"/>
                </a:moveTo>
                <a:lnTo>
                  <a:pt x="401859" y="85929"/>
                </a:lnTo>
                <a:lnTo>
                  <a:pt x="400867" y="95190"/>
                </a:lnTo>
                <a:lnTo>
                  <a:pt x="400536" y="105333"/>
                </a:lnTo>
                <a:lnTo>
                  <a:pt x="402804" y="105333"/>
                </a:lnTo>
                <a:lnTo>
                  <a:pt x="402804" y="81142"/>
                </a:lnTo>
                <a:close/>
              </a:path>
              <a:path w="749300" h="189230">
                <a:moveTo>
                  <a:pt x="449423" y="41579"/>
                </a:moveTo>
                <a:lnTo>
                  <a:pt x="447659" y="41579"/>
                </a:lnTo>
                <a:lnTo>
                  <a:pt x="440272" y="42035"/>
                </a:lnTo>
                <a:lnTo>
                  <a:pt x="405828" y="70054"/>
                </a:lnTo>
                <a:lnTo>
                  <a:pt x="402804" y="81142"/>
                </a:lnTo>
                <a:lnTo>
                  <a:pt x="402804" y="105333"/>
                </a:lnTo>
                <a:lnTo>
                  <a:pt x="411120" y="105333"/>
                </a:lnTo>
                <a:lnTo>
                  <a:pt x="411120" y="95925"/>
                </a:lnTo>
                <a:lnTo>
                  <a:pt x="413220" y="89625"/>
                </a:lnTo>
                <a:lnTo>
                  <a:pt x="417420" y="84921"/>
                </a:lnTo>
                <a:lnTo>
                  <a:pt x="421620" y="80050"/>
                </a:lnTo>
                <a:lnTo>
                  <a:pt x="427415" y="77614"/>
                </a:lnTo>
                <a:lnTo>
                  <a:pt x="489927" y="77614"/>
                </a:lnTo>
                <a:lnTo>
                  <a:pt x="491770" y="71648"/>
                </a:lnTo>
                <a:lnTo>
                  <a:pt x="463724" y="43405"/>
                </a:lnTo>
                <a:lnTo>
                  <a:pt x="456904" y="42035"/>
                </a:lnTo>
                <a:lnTo>
                  <a:pt x="449423" y="41579"/>
                </a:lnTo>
                <a:close/>
              </a:path>
              <a:path w="749300" h="189230">
                <a:moveTo>
                  <a:pt x="491770" y="71648"/>
                </a:moveTo>
                <a:lnTo>
                  <a:pt x="489934" y="77614"/>
                </a:lnTo>
                <a:lnTo>
                  <a:pt x="488293" y="85929"/>
                </a:lnTo>
                <a:lnTo>
                  <a:pt x="487301" y="95190"/>
                </a:lnTo>
                <a:lnTo>
                  <a:pt x="486970" y="105333"/>
                </a:lnTo>
                <a:lnTo>
                  <a:pt x="496798" y="105333"/>
                </a:lnTo>
                <a:lnTo>
                  <a:pt x="496476" y="95925"/>
                </a:lnTo>
                <a:lnTo>
                  <a:pt x="496451" y="95190"/>
                </a:lnTo>
                <a:lnTo>
                  <a:pt x="495412" y="85929"/>
                </a:lnTo>
                <a:lnTo>
                  <a:pt x="493692" y="77614"/>
                </a:lnTo>
                <a:lnTo>
                  <a:pt x="491770" y="71648"/>
                </a:lnTo>
                <a:close/>
              </a:path>
              <a:path w="749300" h="189230">
                <a:moveTo>
                  <a:pt x="536109" y="41579"/>
                </a:moveTo>
                <a:lnTo>
                  <a:pt x="534345" y="41579"/>
                </a:lnTo>
                <a:lnTo>
                  <a:pt x="526958" y="42035"/>
                </a:lnTo>
                <a:lnTo>
                  <a:pt x="495349" y="63439"/>
                </a:lnTo>
                <a:lnTo>
                  <a:pt x="491770" y="71648"/>
                </a:lnTo>
                <a:lnTo>
                  <a:pt x="493692" y="77614"/>
                </a:lnTo>
                <a:lnTo>
                  <a:pt x="495412" y="85929"/>
                </a:lnTo>
                <a:lnTo>
                  <a:pt x="496451" y="95190"/>
                </a:lnTo>
                <a:lnTo>
                  <a:pt x="496798" y="105333"/>
                </a:lnTo>
                <a:lnTo>
                  <a:pt x="497806" y="105333"/>
                </a:lnTo>
                <a:lnTo>
                  <a:pt x="497806" y="95925"/>
                </a:lnTo>
                <a:lnTo>
                  <a:pt x="499906" y="89625"/>
                </a:lnTo>
                <a:lnTo>
                  <a:pt x="504106" y="84921"/>
                </a:lnTo>
                <a:lnTo>
                  <a:pt x="508305" y="80050"/>
                </a:lnTo>
                <a:lnTo>
                  <a:pt x="514017" y="77614"/>
                </a:lnTo>
                <a:lnTo>
                  <a:pt x="581142" y="77614"/>
                </a:lnTo>
                <a:lnTo>
                  <a:pt x="578696" y="70054"/>
                </a:lnTo>
                <a:lnTo>
                  <a:pt x="550472" y="43405"/>
                </a:lnTo>
                <a:lnTo>
                  <a:pt x="543606" y="42035"/>
                </a:lnTo>
                <a:lnTo>
                  <a:pt x="536109" y="41579"/>
                </a:lnTo>
                <a:close/>
              </a:path>
              <a:path w="749300" h="189230">
                <a:moveTo>
                  <a:pt x="680350" y="41074"/>
                </a:moveTo>
                <a:lnTo>
                  <a:pt x="638078" y="53989"/>
                </a:lnTo>
                <a:lnTo>
                  <a:pt x="614579" y="85929"/>
                </a:lnTo>
                <a:lnTo>
                  <a:pt x="610043" y="117429"/>
                </a:lnTo>
                <a:lnTo>
                  <a:pt x="610298" y="123393"/>
                </a:lnTo>
                <a:lnTo>
                  <a:pt x="610327" y="124075"/>
                </a:lnTo>
                <a:lnTo>
                  <a:pt x="624029" y="161260"/>
                </a:lnTo>
                <a:lnTo>
                  <a:pt x="657670" y="185341"/>
                </a:lnTo>
                <a:lnTo>
                  <a:pt x="681862" y="188743"/>
                </a:lnTo>
                <a:lnTo>
                  <a:pt x="690304" y="188365"/>
                </a:lnTo>
                <a:lnTo>
                  <a:pt x="730087" y="170930"/>
                </a:lnTo>
                <a:lnTo>
                  <a:pt x="741172" y="155984"/>
                </a:lnTo>
                <a:lnTo>
                  <a:pt x="673798" y="155984"/>
                </a:lnTo>
                <a:lnTo>
                  <a:pt x="667246" y="154304"/>
                </a:lnTo>
                <a:lnTo>
                  <a:pt x="647932" y="125492"/>
                </a:lnTo>
                <a:lnTo>
                  <a:pt x="626927" y="125492"/>
                </a:lnTo>
                <a:lnTo>
                  <a:pt x="626927" y="102624"/>
                </a:lnTo>
                <a:lnTo>
                  <a:pt x="648203" y="102624"/>
                </a:lnTo>
                <a:lnTo>
                  <a:pt x="648840" y="98844"/>
                </a:lnTo>
                <a:lnTo>
                  <a:pt x="651370" y="92733"/>
                </a:lnTo>
                <a:lnTo>
                  <a:pt x="653890" y="86517"/>
                </a:lnTo>
                <a:lnTo>
                  <a:pt x="657586" y="81814"/>
                </a:lnTo>
                <a:lnTo>
                  <a:pt x="667330" y="75430"/>
                </a:lnTo>
                <a:lnTo>
                  <a:pt x="673294" y="73834"/>
                </a:lnTo>
                <a:lnTo>
                  <a:pt x="739163" y="73834"/>
                </a:lnTo>
                <a:lnTo>
                  <a:pt x="736592" y="69440"/>
                </a:lnTo>
                <a:lnTo>
                  <a:pt x="700761" y="43594"/>
                </a:lnTo>
                <a:lnTo>
                  <a:pt x="690997" y="41704"/>
                </a:lnTo>
                <a:lnTo>
                  <a:pt x="680350" y="41074"/>
                </a:lnTo>
                <a:close/>
              </a:path>
              <a:path w="749300" h="189230">
                <a:moveTo>
                  <a:pt x="746624" y="141116"/>
                </a:moveTo>
                <a:lnTo>
                  <a:pt x="709581" y="141116"/>
                </a:lnTo>
                <a:lnTo>
                  <a:pt x="707901" y="145316"/>
                </a:lnTo>
                <a:lnTo>
                  <a:pt x="704709" y="148844"/>
                </a:lnTo>
                <a:lnTo>
                  <a:pt x="695301" y="154556"/>
                </a:lnTo>
                <a:lnTo>
                  <a:pt x="689254" y="155984"/>
                </a:lnTo>
                <a:lnTo>
                  <a:pt x="741172" y="155984"/>
                </a:lnTo>
                <a:lnTo>
                  <a:pt x="742105" y="154304"/>
                </a:lnTo>
                <a:lnTo>
                  <a:pt x="744750" y="147857"/>
                </a:lnTo>
                <a:lnTo>
                  <a:pt x="746624" y="141116"/>
                </a:lnTo>
                <a:close/>
              </a:path>
              <a:path w="749300" h="189230">
                <a:moveTo>
                  <a:pt x="648203" y="102624"/>
                </a:moveTo>
                <a:lnTo>
                  <a:pt x="626927" y="102624"/>
                </a:lnTo>
                <a:lnTo>
                  <a:pt x="626927" y="125492"/>
                </a:lnTo>
                <a:lnTo>
                  <a:pt x="647932" y="125492"/>
                </a:lnTo>
                <a:lnTo>
                  <a:pt x="647817" y="104913"/>
                </a:lnTo>
                <a:lnTo>
                  <a:pt x="648203" y="102624"/>
                </a:lnTo>
                <a:close/>
              </a:path>
              <a:path w="749300" h="189230">
                <a:moveTo>
                  <a:pt x="711216" y="102624"/>
                </a:moveTo>
                <a:lnTo>
                  <a:pt x="648203" y="102624"/>
                </a:lnTo>
                <a:lnTo>
                  <a:pt x="647817" y="104913"/>
                </a:lnTo>
                <a:lnTo>
                  <a:pt x="647702" y="124075"/>
                </a:lnTo>
                <a:lnTo>
                  <a:pt x="647932" y="125492"/>
                </a:lnTo>
                <a:lnTo>
                  <a:pt x="749144" y="125492"/>
                </a:lnTo>
                <a:lnTo>
                  <a:pt x="749144" y="113145"/>
                </a:lnTo>
                <a:lnTo>
                  <a:pt x="711597" y="113145"/>
                </a:lnTo>
                <a:lnTo>
                  <a:pt x="711597" y="104913"/>
                </a:lnTo>
                <a:lnTo>
                  <a:pt x="711216" y="102624"/>
                </a:lnTo>
                <a:close/>
              </a:path>
              <a:path w="749300" h="189230">
                <a:moveTo>
                  <a:pt x="739163" y="73834"/>
                </a:moveTo>
                <a:lnTo>
                  <a:pt x="687238" y="73834"/>
                </a:lnTo>
                <a:lnTo>
                  <a:pt x="692949" y="75430"/>
                </a:lnTo>
                <a:lnTo>
                  <a:pt x="697485" y="78622"/>
                </a:lnTo>
                <a:lnTo>
                  <a:pt x="702189" y="81646"/>
                </a:lnTo>
                <a:lnTo>
                  <a:pt x="705717" y="86097"/>
                </a:lnTo>
                <a:lnTo>
                  <a:pt x="710421" y="97857"/>
                </a:lnTo>
                <a:lnTo>
                  <a:pt x="711597" y="104913"/>
                </a:lnTo>
                <a:lnTo>
                  <a:pt x="711597" y="113145"/>
                </a:lnTo>
                <a:lnTo>
                  <a:pt x="724623" y="102624"/>
                </a:lnTo>
                <a:lnTo>
                  <a:pt x="748640" y="102624"/>
                </a:lnTo>
                <a:lnTo>
                  <a:pt x="747128" y="93741"/>
                </a:lnTo>
                <a:lnTo>
                  <a:pt x="744608" y="85236"/>
                </a:lnTo>
                <a:lnTo>
                  <a:pt x="741080" y="77110"/>
                </a:lnTo>
                <a:lnTo>
                  <a:pt x="739163" y="73834"/>
                </a:lnTo>
                <a:close/>
              </a:path>
              <a:path w="749300" h="189230">
                <a:moveTo>
                  <a:pt x="748640" y="102624"/>
                </a:moveTo>
                <a:lnTo>
                  <a:pt x="724623" y="102624"/>
                </a:lnTo>
                <a:lnTo>
                  <a:pt x="711597" y="113145"/>
                </a:lnTo>
                <a:lnTo>
                  <a:pt x="749144" y="113145"/>
                </a:lnTo>
                <a:lnTo>
                  <a:pt x="749144" y="111885"/>
                </a:lnTo>
                <a:lnTo>
                  <a:pt x="748838" y="106257"/>
                </a:lnTo>
                <a:lnTo>
                  <a:pt x="748765" y="104913"/>
                </a:lnTo>
                <a:lnTo>
                  <a:pt x="748640" y="10262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49773" y="1637355"/>
            <a:ext cx="1104074" cy="18874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116305" y="1637355"/>
            <a:ext cx="937260" cy="189230"/>
          </a:xfrm>
          <a:custGeom>
            <a:avLst/>
            <a:gdLst/>
            <a:ahLst/>
            <a:cxnLst/>
            <a:rect l="l" t="t" r="r" b="b"/>
            <a:pathLst>
              <a:path w="937259" h="189230">
                <a:moveTo>
                  <a:pt x="3628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869"/>
                </a:lnTo>
                <a:lnTo>
                  <a:pt x="36287" y="109869"/>
                </a:lnTo>
                <a:lnTo>
                  <a:pt x="36287" y="75598"/>
                </a:lnTo>
                <a:lnTo>
                  <a:pt x="41327" y="75598"/>
                </a:lnTo>
                <a:lnTo>
                  <a:pt x="41327" y="34271"/>
                </a:lnTo>
                <a:lnTo>
                  <a:pt x="36287" y="34271"/>
                </a:lnTo>
                <a:lnTo>
                  <a:pt x="36287" y="0"/>
                </a:lnTo>
                <a:close/>
              </a:path>
              <a:path w="937259" h="189230">
                <a:moveTo>
                  <a:pt x="41327" y="75598"/>
                </a:moveTo>
                <a:lnTo>
                  <a:pt x="36287" y="75598"/>
                </a:lnTo>
                <a:lnTo>
                  <a:pt x="36287" y="109869"/>
                </a:lnTo>
                <a:lnTo>
                  <a:pt x="41327" y="109869"/>
                </a:lnTo>
                <a:lnTo>
                  <a:pt x="41327" y="75598"/>
                </a:lnTo>
                <a:close/>
              </a:path>
              <a:path w="937259" h="189230">
                <a:moveTo>
                  <a:pt x="107349" y="75598"/>
                </a:moveTo>
                <a:lnTo>
                  <a:pt x="41327" y="75598"/>
                </a:lnTo>
                <a:lnTo>
                  <a:pt x="41327" y="109869"/>
                </a:lnTo>
                <a:lnTo>
                  <a:pt x="107349" y="109869"/>
                </a:lnTo>
                <a:lnTo>
                  <a:pt x="107349" y="75598"/>
                </a:lnTo>
                <a:close/>
              </a:path>
              <a:path w="937259" h="189230">
                <a:moveTo>
                  <a:pt x="41327" y="0"/>
                </a:moveTo>
                <a:lnTo>
                  <a:pt x="36287" y="0"/>
                </a:lnTo>
                <a:lnTo>
                  <a:pt x="36287" y="34271"/>
                </a:lnTo>
                <a:lnTo>
                  <a:pt x="41327" y="34271"/>
                </a:lnTo>
                <a:lnTo>
                  <a:pt x="41327" y="0"/>
                </a:lnTo>
                <a:close/>
              </a:path>
              <a:path w="937259" h="189230">
                <a:moveTo>
                  <a:pt x="110373" y="0"/>
                </a:moveTo>
                <a:lnTo>
                  <a:pt x="41327" y="0"/>
                </a:lnTo>
                <a:lnTo>
                  <a:pt x="41327" y="34271"/>
                </a:lnTo>
                <a:lnTo>
                  <a:pt x="110373" y="34271"/>
                </a:lnTo>
                <a:lnTo>
                  <a:pt x="110373" y="0"/>
                </a:lnTo>
                <a:close/>
              </a:path>
              <a:path w="937259" h="189230">
                <a:moveTo>
                  <a:pt x="202577" y="41074"/>
                </a:moveTo>
                <a:lnTo>
                  <a:pt x="164274" y="49910"/>
                </a:lnTo>
                <a:lnTo>
                  <a:pt x="134696" y="78826"/>
                </a:lnTo>
                <a:lnTo>
                  <a:pt x="126727" y="112389"/>
                </a:lnTo>
                <a:lnTo>
                  <a:pt x="126727" y="118185"/>
                </a:lnTo>
                <a:lnTo>
                  <a:pt x="137941" y="157055"/>
                </a:lnTo>
                <a:lnTo>
                  <a:pt x="170322" y="183199"/>
                </a:lnTo>
                <a:lnTo>
                  <a:pt x="202577" y="188743"/>
                </a:lnTo>
                <a:lnTo>
                  <a:pt x="211507" y="188396"/>
                </a:lnTo>
                <a:lnTo>
                  <a:pt x="248062" y="176395"/>
                </a:lnTo>
                <a:lnTo>
                  <a:pt x="268781" y="154724"/>
                </a:lnTo>
                <a:lnTo>
                  <a:pt x="195017" y="154724"/>
                </a:lnTo>
                <a:lnTo>
                  <a:pt x="188549" y="153044"/>
                </a:lnTo>
                <a:lnTo>
                  <a:pt x="177798" y="146324"/>
                </a:lnTo>
                <a:lnTo>
                  <a:pt x="173766" y="141620"/>
                </a:lnTo>
                <a:lnTo>
                  <a:pt x="168390" y="129524"/>
                </a:lnTo>
                <a:lnTo>
                  <a:pt x="167046" y="122805"/>
                </a:lnTo>
                <a:lnTo>
                  <a:pt x="167046" y="107517"/>
                </a:lnTo>
                <a:lnTo>
                  <a:pt x="195185" y="75094"/>
                </a:lnTo>
                <a:lnTo>
                  <a:pt x="268260" y="75094"/>
                </a:lnTo>
                <a:lnTo>
                  <a:pt x="266962" y="72889"/>
                </a:lnTo>
                <a:lnTo>
                  <a:pt x="234328" y="46870"/>
                </a:lnTo>
                <a:lnTo>
                  <a:pt x="211271" y="41437"/>
                </a:lnTo>
                <a:lnTo>
                  <a:pt x="202577" y="41074"/>
                </a:lnTo>
                <a:close/>
              </a:path>
              <a:path w="937259" h="189230">
                <a:moveTo>
                  <a:pt x="268260" y="75094"/>
                </a:moveTo>
                <a:lnTo>
                  <a:pt x="210137" y="75094"/>
                </a:lnTo>
                <a:lnTo>
                  <a:pt x="216521" y="76858"/>
                </a:lnTo>
                <a:lnTo>
                  <a:pt x="221729" y="80386"/>
                </a:lnTo>
                <a:lnTo>
                  <a:pt x="227104" y="83913"/>
                </a:lnTo>
                <a:lnTo>
                  <a:pt x="231220" y="88701"/>
                </a:lnTo>
                <a:lnTo>
                  <a:pt x="234076" y="94749"/>
                </a:lnTo>
                <a:lnTo>
                  <a:pt x="236932" y="100629"/>
                </a:lnTo>
                <a:lnTo>
                  <a:pt x="238360" y="107517"/>
                </a:lnTo>
                <a:lnTo>
                  <a:pt x="238360" y="122805"/>
                </a:lnTo>
                <a:lnTo>
                  <a:pt x="236932" y="129524"/>
                </a:lnTo>
                <a:lnTo>
                  <a:pt x="234076" y="135572"/>
                </a:lnTo>
                <a:lnTo>
                  <a:pt x="231388" y="141620"/>
                </a:lnTo>
                <a:lnTo>
                  <a:pt x="227440" y="146324"/>
                </a:lnTo>
                <a:lnTo>
                  <a:pt x="217025" y="153044"/>
                </a:lnTo>
                <a:lnTo>
                  <a:pt x="210473" y="154724"/>
                </a:lnTo>
                <a:lnTo>
                  <a:pt x="268781" y="154724"/>
                </a:lnTo>
                <a:lnTo>
                  <a:pt x="278679" y="118185"/>
                </a:lnTo>
                <a:lnTo>
                  <a:pt x="278679" y="112389"/>
                </a:lnTo>
                <a:lnTo>
                  <a:pt x="278452" y="107517"/>
                </a:lnTo>
                <a:lnTo>
                  <a:pt x="278349" y="105301"/>
                </a:lnTo>
                <a:lnTo>
                  <a:pt x="277356" y="98403"/>
                </a:lnTo>
                <a:lnTo>
                  <a:pt x="275703" y="91694"/>
                </a:lnTo>
                <a:lnTo>
                  <a:pt x="273387" y="85173"/>
                </a:lnTo>
                <a:lnTo>
                  <a:pt x="270458" y="78826"/>
                </a:lnTo>
                <a:lnTo>
                  <a:pt x="268260" y="75094"/>
                </a:lnTo>
                <a:close/>
              </a:path>
              <a:path w="937259" h="189230">
                <a:moveTo>
                  <a:pt x="338821" y="45862"/>
                </a:moveTo>
                <a:lnTo>
                  <a:pt x="306818" y="45862"/>
                </a:lnTo>
                <a:lnTo>
                  <a:pt x="306818" y="183955"/>
                </a:lnTo>
                <a:lnTo>
                  <a:pt x="347137" y="183955"/>
                </a:lnTo>
                <a:lnTo>
                  <a:pt x="347137" y="113649"/>
                </a:lnTo>
                <a:lnTo>
                  <a:pt x="347704" y="105711"/>
                </a:lnTo>
                <a:lnTo>
                  <a:pt x="347859" y="105081"/>
                </a:lnTo>
                <a:lnTo>
                  <a:pt x="338065" y="105081"/>
                </a:lnTo>
                <a:lnTo>
                  <a:pt x="338750" y="92859"/>
                </a:lnTo>
                <a:lnTo>
                  <a:pt x="338821" y="45862"/>
                </a:lnTo>
                <a:close/>
              </a:path>
              <a:path w="937259" h="189230">
                <a:moveTo>
                  <a:pt x="338821" y="92859"/>
                </a:moveTo>
                <a:lnTo>
                  <a:pt x="338418" y="98781"/>
                </a:lnTo>
                <a:lnTo>
                  <a:pt x="338065" y="105081"/>
                </a:lnTo>
                <a:lnTo>
                  <a:pt x="338821" y="105081"/>
                </a:lnTo>
                <a:lnTo>
                  <a:pt x="338821" y="92859"/>
                </a:lnTo>
                <a:close/>
              </a:path>
              <a:path w="937259" h="189230">
                <a:moveTo>
                  <a:pt x="391992" y="44098"/>
                </a:moveTo>
                <a:lnTo>
                  <a:pt x="386700" y="44098"/>
                </a:lnTo>
                <a:lnTo>
                  <a:pt x="375549" y="45091"/>
                </a:lnTo>
                <a:lnTo>
                  <a:pt x="345011" y="68747"/>
                </a:lnTo>
                <a:lnTo>
                  <a:pt x="338821" y="105081"/>
                </a:lnTo>
                <a:lnTo>
                  <a:pt x="347859" y="105081"/>
                </a:lnTo>
                <a:lnTo>
                  <a:pt x="349405" y="98781"/>
                </a:lnTo>
                <a:lnTo>
                  <a:pt x="352240" y="92859"/>
                </a:lnTo>
                <a:lnTo>
                  <a:pt x="381912" y="78874"/>
                </a:lnTo>
                <a:lnTo>
                  <a:pt x="391992" y="78874"/>
                </a:lnTo>
                <a:lnTo>
                  <a:pt x="391992" y="44098"/>
                </a:lnTo>
                <a:close/>
              </a:path>
              <a:path w="937259" h="189230">
                <a:moveTo>
                  <a:pt x="450177" y="45862"/>
                </a:moveTo>
                <a:lnTo>
                  <a:pt x="409858" y="45862"/>
                </a:lnTo>
                <a:lnTo>
                  <a:pt x="409858" y="125996"/>
                </a:lnTo>
                <a:lnTo>
                  <a:pt x="417087" y="164079"/>
                </a:lnTo>
                <a:lnTo>
                  <a:pt x="448224" y="187278"/>
                </a:lnTo>
                <a:lnTo>
                  <a:pt x="459501" y="188239"/>
                </a:lnTo>
                <a:lnTo>
                  <a:pt x="461265" y="188239"/>
                </a:lnTo>
                <a:lnTo>
                  <a:pt x="496733" y="172867"/>
                </a:lnTo>
                <a:lnTo>
                  <a:pt x="505999" y="152204"/>
                </a:lnTo>
                <a:lnTo>
                  <a:pt x="466305" y="152204"/>
                </a:lnTo>
                <a:lnTo>
                  <a:pt x="460677" y="150020"/>
                </a:lnTo>
                <a:lnTo>
                  <a:pt x="452277" y="141284"/>
                </a:lnTo>
                <a:lnTo>
                  <a:pt x="450177" y="135404"/>
                </a:lnTo>
                <a:lnTo>
                  <a:pt x="450177" y="45862"/>
                </a:lnTo>
                <a:close/>
              </a:path>
              <a:path w="937259" h="189230">
                <a:moveTo>
                  <a:pt x="538123" y="125744"/>
                </a:moveTo>
                <a:lnTo>
                  <a:pt x="508892" y="125744"/>
                </a:lnTo>
                <a:lnTo>
                  <a:pt x="508581" y="134732"/>
                </a:lnTo>
                <a:lnTo>
                  <a:pt x="508545" y="135777"/>
                </a:lnTo>
                <a:lnTo>
                  <a:pt x="507506" y="144959"/>
                </a:lnTo>
                <a:lnTo>
                  <a:pt x="506120" y="151624"/>
                </a:lnTo>
                <a:lnTo>
                  <a:pt x="506120" y="183955"/>
                </a:lnTo>
                <a:lnTo>
                  <a:pt x="538123" y="183955"/>
                </a:lnTo>
                <a:lnTo>
                  <a:pt x="538123" y="125744"/>
                </a:lnTo>
                <a:close/>
              </a:path>
              <a:path w="937259" h="189230">
                <a:moveTo>
                  <a:pt x="538123" y="45862"/>
                </a:moveTo>
                <a:lnTo>
                  <a:pt x="497804" y="45862"/>
                </a:lnTo>
                <a:lnTo>
                  <a:pt x="497804" y="134732"/>
                </a:lnTo>
                <a:lnTo>
                  <a:pt x="495617" y="140644"/>
                </a:lnTo>
                <a:lnTo>
                  <a:pt x="495536" y="140864"/>
                </a:lnTo>
                <a:lnTo>
                  <a:pt x="486380" y="150020"/>
                </a:lnTo>
                <a:lnTo>
                  <a:pt x="486246" y="150020"/>
                </a:lnTo>
                <a:lnTo>
                  <a:pt x="480584" y="152204"/>
                </a:lnTo>
                <a:lnTo>
                  <a:pt x="505999" y="152204"/>
                </a:lnTo>
                <a:lnTo>
                  <a:pt x="506120" y="125744"/>
                </a:lnTo>
                <a:lnTo>
                  <a:pt x="538123" y="125744"/>
                </a:lnTo>
                <a:lnTo>
                  <a:pt x="538123" y="45862"/>
                </a:lnTo>
                <a:close/>
              </a:path>
              <a:path w="937259" h="189230">
                <a:moveTo>
                  <a:pt x="508892" y="125744"/>
                </a:moveTo>
                <a:lnTo>
                  <a:pt x="506120" y="125744"/>
                </a:lnTo>
                <a:lnTo>
                  <a:pt x="506120" y="151624"/>
                </a:lnTo>
                <a:lnTo>
                  <a:pt x="507506" y="144959"/>
                </a:lnTo>
                <a:lnTo>
                  <a:pt x="508545" y="135777"/>
                </a:lnTo>
                <a:lnTo>
                  <a:pt x="508883" y="125996"/>
                </a:lnTo>
                <a:lnTo>
                  <a:pt x="508892" y="125744"/>
                </a:lnTo>
                <a:close/>
              </a:path>
              <a:path w="937259" h="189230">
                <a:moveTo>
                  <a:pt x="607303" y="45862"/>
                </a:moveTo>
                <a:lnTo>
                  <a:pt x="575300" y="45862"/>
                </a:lnTo>
                <a:lnTo>
                  <a:pt x="575300" y="183955"/>
                </a:lnTo>
                <a:lnTo>
                  <a:pt x="615619" y="183955"/>
                </a:lnTo>
                <a:lnTo>
                  <a:pt x="615619" y="105333"/>
                </a:lnTo>
                <a:lnTo>
                  <a:pt x="605035" y="105333"/>
                </a:lnTo>
                <a:lnTo>
                  <a:pt x="605342" y="95925"/>
                </a:lnTo>
                <a:lnTo>
                  <a:pt x="605366" y="95190"/>
                </a:lnTo>
                <a:lnTo>
                  <a:pt x="606358" y="85929"/>
                </a:lnTo>
                <a:lnTo>
                  <a:pt x="607303" y="81142"/>
                </a:lnTo>
                <a:lnTo>
                  <a:pt x="607303" y="45862"/>
                </a:lnTo>
                <a:close/>
              </a:path>
              <a:path w="937259" h="189230">
                <a:moveTo>
                  <a:pt x="694433" y="77614"/>
                </a:moveTo>
                <a:lnTo>
                  <a:pt x="646362" y="77614"/>
                </a:lnTo>
                <a:lnTo>
                  <a:pt x="651891" y="80050"/>
                </a:lnTo>
                <a:lnTo>
                  <a:pt x="655686" y="84669"/>
                </a:lnTo>
                <a:lnTo>
                  <a:pt x="659718" y="89373"/>
                </a:lnTo>
                <a:lnTo>
                  <a:pt x="661630" y="95190"/>
                </a:lnTo>
                <a:lnTo>
                  <a:pt x="661734" y="183955"/>
                </a:lnTo>
                <a:lnTo>
                  <a:pt x="702305" y="183955"/>
                </a:lnTo>
                <a:lnTo>
                  <a:pt x="702305" y="105333"/>
                </a:lnTo>
                <a:lnTo>
                  <a:pt x="691469" y="105333"/>
                </a:lnTo>
                <a:lnTo>
                  <a:pt x="691776" y="95925"/>
                </a:lnTo>
                <a:lnTo>
                  <a:pt x="691800" y="95190"/>
                </a:lnTo>
                <a:lnTo>
                  <a:pt x="692792" y="85929"/>
                </a:lnTo>
                <a:lnTo>
                  <a:pt x="694433" y="77614"/>
                </a:lnTo>
                <a:close/>
              </a:path>
              <a:path w="937259" h="189230">
                <a:moveTo>
                  <a:pt x="785633" y="77614"/>
                </a:moveTo>
                <a:lnTo>
                  <a:pt x="732964" y="77614"/>
                </a:lnTo>
                <a:lnTo>
                  <a:pt x="738706" y="80050"/>
                </a:lnTo>
                <a:lnTo>
                  <a:pt x="738577" y="80050"/>
                </a:lnTo>
                <a:lnTo>
                  <a:pt x="742372" y="84669"/>
                </a:lnTo>
                <a:lnTo>
                  <a:pt x="746404" y="89373"/>
                </a:lnTo>
                <a:lnTo>
                  <a:pt x="748316" y="95190"/>
                </a:lnTo>
                <a:lnTo>
                  <a:pt x="748420" y="183955"/>
                </a:lnTo>
                <a:lnTo>
                  <a:pt x="788739" y="183955"/>
                </a:lnTo>
                <a:lnTo>
                  <a:pt x="788739" y="105333"/>
                </a:lnTo>
                <a:lnTo>
                  <a:pt x="788417" y="95925"/>
                </a:lnTo>
                <a:lnTo>
                  <a:pt x="788392" y="95190"/>
                </a:lnTo>
                <a:lnTo>
                  <a:pt x="787353" y="85929"/>
                </a:lnTo>
                <a:lnTo>
                  <a:pt x="785633" y="77614"/>
                </a:lnTo>
                <a:close/>
              </a:path>
              <a:path w="937259" h="189230">
                <a:moveTo>
                  <a:pt x="607303" y="81142"/>
                </a:moveTo>
                <a:lnTo>
                  <a:pt x="606358" y="85929"/>
                </a:lnTo>
                <a:lnTo>
                  <a:pt x="605366" y="95190"/>
                </a:lnTo>
                <a:lnTo>
                  <a:pt x="605035" y="105333"/>
                </a:lnTo>
                <a:lnTo>
                  <a:pt x="607303" y="105333"/>
                </a:lnTo>
                <a:lnTo>
                  <a:pt x="607303" y="81142"/>
                </a:lnTo>
                <a:close/>
              </a:path>
              <a:path w="937259" h="189230">
                <a:moveTo>
                  <a:pt x="653922" y="41579"/>
                </a:moveTo>
                <a:lnTo>
                  <a:pt x="652158" y="41579"/>
                </a:lnTo>
                <a:lnTo>
                  <a:pt x="644771" y="42035"/>
                </a:lnTo>
                <a:lnTo>
                  <a:pt x="610327" y="70054"/>
                </a:lnTo>
                <a:lnTo>
                  <a:pt x="607303" y="81142"/>
                </a:lnTo>
                <a:lnTo>
                  <a:pt x="607303" y="105333"/>
                </a:lnTo>
                <a:lnTo>
                  <a:pt x="615619" y="105333"/>
                </a:lnTo>
                <a:lnTo>
                  <a:pt x="615619" y="95925"/>
                </a:lnTo>
                <a:lnTo>
                  <a:pt x="617719" y="89625"/>
                </a:lnTo>
                <a:lnTo>
                  <a:pt x="621919" y="84921"/>
                </a:lnTo>
                <a:lnTo>
                  <a:pt x="626119" y="80050"/>
                </a:lnTo>
                <a:lnTo>
                  <a:pt x="631914" y="77614"/>
                </a:lnTo>
                <a:lnTo>
                  <a:pt x="694426" y="77614"/>
                </a:lnTo>
                <a:lnTo>
                  <a:pt x="696269" y="71648"/>
                </a:lnTo>
                <a:lnTo>
                  <a:pt x="668223" y="43405"/>
                </a:lnTo>
                <a:lnTo>
                  <a:pt x="661403" y="42035"/>
                </a:lnTo>
                <a:lnTo>
                  <a:pt x="653922" y="41579"/>
                </a:lnTo>
                <a:close/>
              </a:path>
              <a:path w="937259" h="189230">
                <a:moveTo>
                  <a:pt x="696269" y="71648"/>
                </a:moveTo>
                <a:lnTo>
                  <a:pt x="694433" y="77614"/>
                </a:lnTo>
                <a:lnTo>
                  <a:pt x="692792" y="85929"/>
                </a:lnTo>
                <a:lnTo>
                  <a:pt x="691800" y="95190"/>
                </a:lnTo>
                <a:lnTo>
                  <a:pt x="691469" y="105333"/>
                </a:lnTo>
                <a:lnTo>
                  <a:pt x="701297" y="105333"/>
                </a:lnTo>
                <a:lnTo>
                  <a:pt x="696269" y="71648"/>
                </a:lnTo>
                <a:close/>
              </a:path>
              <a:path w="937259" h="189230">
                <a:moveTo>
                  <a:pt x="740608" y="41579"/>
                </a:moveTo>
                <a:lnTo>
                  <a:pt x="738844" y="41579"/>
                </a:lnTo>
                <a:lnTo>
                  <a:pt x="731457" y="42035"/>
                </a:lnTo>
                <a:lnTo>
                  <a:pt x="699848" y="63439"/>
                </a:lnTo>
                <a:lnTo>
                  <a:pt x="696269" y="71648"/>
                </a:lnTo>
                <a:lnTo>
                  <a:pt x="698191" y="77614"/>
                </a:lnTo>
                <a:lnTo>
                  <a:pt x="699911" y="85929"/>
                </a:lnTo>
                <a:lnTo>
                  <a:pt x="700950" y="95190"/>
                </a:lnTo>
                <a:lnTo>
                  <a:pt x="701297" y="105333"/>
                </a:lnTo>
                <a:lnTo>
                  <a:pt x="702305" y="105333"/>
                </a:lnTo>
                <a:lnTo>
                  <a:pt x="702305" y="95925"/>
                </a:lnTo>
                <a:lnTo>
                  <a:pt x="704405" y="89625"/>
                </a:lnTo>
                <a:lnTo>
                  <a:pt x="708605" y="84921"/>
                </a:lnTo>
                <a:lnTo>
                  <a:pt x="712805" y="80050"/>
                </a:lnTo>
                <a:lnTo>
                  <a:pt x="718516" y="77614"/>
                </a:lnTo>
                <a:lnTo>
                  <a:pt x="785641" y="77614"/>
                </a:lnTo>
                <a:lnTo>
                  <a:pt x="783195" y="70054"/>
                </a:lnTo>
                <a:lnTo>
                  <a:pt x="754971" y="43405"/>
                </a:lnTo>
                <a:lnTo>
                  <a:pt x="748105" y="42035"/>
                </a:lnTo>
                <a:lnTo>
                  <a:pt x="740608" y="41579"/>
                </a:lnTo>
                <a:close/>
              </a:path>
              <a:path w="937259" h="189230">
                <a:moveTo>
                  <a:pt x="847554" y="142124"/>
                </a:moveTo>
                <a:lnTo>
                  <a:pt x="811771" y="142124"/>
                </a:lnTo>
                <a:lnTo>
                  <a:pt x="813251" y="152472"/>
                </a:lnTo>
                <a:lnTo>
                  <a:pt x="838529" y="181435"/>
                </a:lnTo>
                <a:lnTo>
                  <a:pt x="875525" y="188239"/>
                </a:lnTo>
                <a:lnTo>
                  <a:pt x="884550" y="187908"/>
                </a:lnTo>
                <a:lnTo>
                  <a:pt x="925278" y="172080"/>
                </a:lnTo>
                <a:lnTo>
                  <a:pt x="934938" y="159008"/>
                </a:lnTo>
                <a:lnTo>
                  <a:pt x="867041" y="159008"/>
                </a:lnTo>
                <a:lnTo>
                  <a:pt x="860069" y="157328"/>
                </a:lnTo>
                <a:lnTo>
                  <a:pt x="855366" y="153968"/>
                </a:lnTo>
                <a:lnTo>
                  <a:pt x="850830" y="150440"/>
                </a:lnTo>
                <a:lnTo>
                  <a:pt x="848226" y="146492"/>
                </a:lnTo>
                <a:lnTo>
                  <a:pt x="847554" y="142124"/>
                </a:lnTo>
                <a:close/>
              </a:path>
              <a:path w="937259" h="189230">
                <a:moveTo>
                  <a:pt x="873005" y="41830"/>
                </a:moveTo>
                <a:lnTo>
                  <a:pt x="864910" y="42145"/>
                </a:lnTo>
                <a:lnTo>
                  <a:pt x="857255" y="43090"/>
                </a:lnTo>
                <a:lnTo>
                  <a:pt x="849465" y="44791"/>
                </a:lnTo>
                <a:lnTo>
                  <a:pt x="849655" y="44791"/>
                </a:lnTo>
                <a:lnTo>
                  <a:pt x="843270" y="46870"/>
                </a:lnTo>
                <a:lnTo>
                  <a:pt x="816259" y="79173"/>
                </a:lnTo>
                <a:lnTo>
                  <a:pt x="815995" y="88281"/>
                </a:lnTo>
                <a:lnTo>
                  <a:pt x="816574" y="94607"/>
                </a:lnTo>
                <a:lnTo>
                  <a:pt x="843837" y="124296"/>
                </a:lnTo>
                <a:lnTo>
                  <a:pt x="876533" y="130028"/>
                </a:lnTo>
                <a:lnTo>
                  <a:pt x="885605" y="131036"/>
                </a:lnTo>
                <a:lnTo>
                  <a:pt x="891905" y="132800"/>
                </a:lnTo>
                <a:lnTo>
                  <a:pt x="895433" y="135320"/>
                </a:lnTo>
                <a:lnTo>
                  <a:pt x="898960" y="137672"/>
                </a:lnTo>
                <a:lnTo>
                  <a:pt x="900724" y="140864"/>
                </a:lnTo>
                <a:lnTo>
                  <a:pt x="900724" y="149432"/>
                </a:lnTo>
                <a:lnTo>
                  <a:pt x="898372" y="152960"/>
                </a:lnTo>
                <a:lnTo>
                  <a:pt x="893669" y="155480"/>
                </a:lnTo>
                <a:lnTo>
                  <a:pt x="889133" y="157832"/>
                </a:lnTo>
                <a:lnTo>
                  <a:pt x="883337" y="159008"/>
                </a:lnTo>
                <a:lnTo>
                  <a:pt x="934938" y="159008"/>
                </a:lnTo>
                <a:lnTo>
                  <a:pt x="936980" y="152472"/>
                </a:lnTo>
                <a:lnTo>
                  <a:pt x="936914" y="142124"/>
                </a:lnTo>
                <a:lnTo>
                  <a:pt x="936253" y="135320"/>
                </a:lnTo>
                <a:lnTo>
                  <a:pt x="936130" y="134045"/>
                </a:lnTo>
                <a:lnTo>
                  <a:pt x="905953" y="103443"/>
                </a:lnTo>
                <a:lnTo>
                  <a:pt x="872501" y="97521"/>
                </a:lnTo>
                <a:lnTo>
                  <a:pt x="865277" y="96681"/>
                </a:lnTo>
                <a:lnTo>
                  <a:pt x="860069" y="95253"/>
                </a:lnTo>
                <a:lnTo>
                  <a:pt x="853686" y="91221"/>
                </a:lnTo>
                <a:lnTo>
                  <a:pt x="852090" y="88281"/>
                </a:lnTo>
                <a:lnTo>
                  <a:pt x="852090" y="80386"/>
                </a:lnTo>
                <a:lnTo>
                  <a:pt x="853938" y="77194"/>
                </a:lnTo>
                <a:lnTo>
                  <a:pt x="861329" y="72490"/>
                </a:lnTo>
                <a:lnTo>
                  <a:pt x="866285" y="71314"/>
                </a:lnTo>
                <a:lnTo>
                  <a:pt x="929806" y="71314"/>
                </a:lnTo>
                <a:lnTo>
                  <a:pt x="928570" y="67912"/>
                </a:lnTo>
                <a:lnTo>
                  <a:pt x="897134" y="44791"/>
                </a:lnTo>
                <a:lnTo>
                  <a:pt x="885715" y="42571"/>
                </a:lnTo>
                <a:lnTo>
                  <a:pt x="873005" y="41830"/>
                </a:lnTo>
                <a:close/>
              </a:path>
              <a:path w="937259" h="189230">
                <a:moveTo>
                  <a:pt x="929806" y="71314"/>
                </a:moveTo>
                <a:lnTo>
                  <a:pt x="880397" y="71314"/>
                </a:lnTo>
                <a:lnTo>
                  <a:pt x="886361" y="72910"/>
                </a:lnTo>
                <a:lnTo>
                  <a:pt x="890393" y="76102"/>
                </a:lnTo>
                <a:lnTo>
                  <a:pt x="894454" y="79173"/>
                </a:lnTo>
                <a:lnTo>
                  <a:pt x="896777" y="82906"/>
                </a:lnTo>
                <a:lnTo>
                  <a:pt x="897448" y="87441"/>
                </a:lnTo>
                <a:lnTo>
                  <a:pt x="933232" y="87441"/>
                </a:lnTo>
                <a:lnTo>
                  <a:pt x="931900" y="77194"/>
                </a:lnTo>
                <a:lnTo>
                  <a:pt x="931877" y="77015"/>
                </a:lnTo>
                <a:lnTo>
                  <a:pt x="929806" y="7131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11485" y="1627527"/>
            <a:ext cx="828675" cy="198755"/>
          </a:xfrm>
          <a:custGeom>
            <a:avLst/>
            <a:gdLst/>
            <a:ahLst/>
            <a:cxnLst/>
            <a:rect l="l" t="t" r="r" b="b"/>
            <a:pathLst>
              <a:path w="828675" h="198755">
                <a:moveTo>
                  <a:pt x="36287" y="8315"/>
                </a:moveTo>
                <a:lnTo>
                  <a:pt x="0" y="8315"/>
                </a:lnTo>
                <a:lnTo>
                  <a:pt x="0" y="193783"/>
                </a:lnTo>
                <a:lnTo>
                  <a:pt x="41327" y="193783"/>
                </a:lnTo>
                <a:lnTo>
                  <a:pt x="41327" y="141116"/>
                </a:lnTo>
                <a:lnTo>
                  <a:pt x="36287" y="141116"/>
                </a:lnTo>
                <a:lnTo>
                  <a:pt x="36287" y="105333"/>
                </a:lnTo>
                <a:lnTo>
                  <a:pt x="41327" y="105333"/>
                </a:lnTo>
                <a:lnTo>
                  <a:pt x="41327" y="44098"/>
                </a:lnTo>
                <a:lnTo>
                  <a:pt x="36287" y="44098"/>
                </a:lnTo>
                <a:lnTo>
                  <a:pt x="36287" y="8315"/>
                </a:lnTo>
                <a:close/>
              </a:path>
              <a:path w="828675" h="198755">
                <a:moveTo>
                  <a:pt x="41327" y="105333"/>
                </a:moveTo>
                <a:lnTo>
                  <a:pt x="36287" y="105333"/>
                </a:lnTo>
                <a:lnTo>
                  <a:pt x="36287" y="141116"/>
                </a:lnTo>
                <a:lnTo>
                  <a:pt x="41327" y="141116"/>
                </a:lnTo>
                <a:lnTo>
                  <a:pt x="41327" y="105333"/>
                </a:lnTo>
                <a:close/>
              </a:path>
              <a:path w="828675" h="198755">
                <a:moveTo>
                  <a:pt x="67282" y="8315"/>
                </a:moveTo>
                <a:lnTo>
                  <a:pt x="41327" y="8315"/>
                </a:lnTo>
                <a:lnTo>
                  <a:pt x="41327" y="44098"/>
                </a:lnTo>
                <a:lnTo>
                  <a:pt x="75682" y="44098"/>
                </a:lnTo>
                <a:lnTo>
                  <a:pt x="81142" y="45358"/>
                </a:lnTo>
                <a:lnTo>
                  <a:pt x="85677" y="47878"/>
                </a:lnTo>
                <a:lnTo>
                  <a:pt x="90381" y="50230"/>
                </a:lnTo>
                <a:lnTo>
                  <a:pt x="93993" y="53758"/>
                </a:lnTo>
                <a:lnTo>
                  <a:pt x="96513" y="58462"/>
                </a:lnTo>
                <a:lnTo>
                  <a:pt x="99059" y="63108"/>
                </a:lnTo>
                <a:lnTo>
                  <a:pt x="100293" y="68458"/>
                </a:lnTo>
                <a:lnTo>
                  <a:pt x="100293" y="80890"/>
                </a:lnTo>
                <a:lnTo>
                  <a:pt x="98977" y="86370"/>
                </a:lnTo>
                <a:lnTo>
                  <a:pt x="96513" y="90969"/>
                </a:lnTo>
                <a:lnTo>
                  <a:pt x="93993" y="95505"/>
                </a:lnTo>
                <a:lnTo>
                  <a:pt x="90381" y="99033"/>
                </a:lnTo>
                <a:lnTo>
                  <a:pt x="85677" y="101553"/>
                </a:lnTo>
                <a:lnTo>
                  <a:pt x="81142" y="104073"/>
                </a:lnTo>
                <a:lnTo>
                  <a:pt x="75682" y="105333"/>
                </a:lnTo>
                <a:lnTo>
                  <a:pt x="41327" y="105333"/>
                </a:lnTo>
                <a:lnTo>
                  <a:pt x="41327" y="141116"/>
                </a:lnTo>
                <a:lnTo>
                  <a:pt x="67282" y="141116"/>
                </a:lnTo>
                <a:lnTo>
                  <a:pt x="78574" y="140628"/>
                </a:lnTo>
                <a:lnTo>
                  <a:pt x="115287" y="128989"/>
                </a:lnTo>
                <a:lnTo>
                  <a:pt x="139770" y="95505"/>
                </a:lnTo>
                <a:lnTo>
                  <a:pt x="139856" y="95253"/>
                </a:lnTo>
                <a:lnTo>
                  <a:pt x="141557" y="86370"/>
                </a:lnTo>
                <a:lnTo>
                  <a:pt x="142124" y="76858"/>
                </a:lnTo>
                <a:lnTo>
                  <a:pt x="142124" y="72826"/>
                </a:lnTo>
                <a:lnTo>
                  <a:pt x="128138" y="31530"/>
                </a:lnTo>
                <a:lnTo>
                  <a:pt x="89016" y="10268"/>
                </a:lnTo>
                <a:lnTo>
                  <a:pt x="78574" y="8804"/>
                </a:lnTo>
                <a:lnTo>
                  <a:pt x="67282" y="8315"/>
                </a:lnTo>
                <a:close/>
              </a:path>
              <a:path w="828675" h="198755">
                <a:moveTo>
                  <a:pt x="41327" y="8315"/>
                </a:moveTo>
                <a:lnTo>
                  <a:pt x="36287" y="8315"/>
                </a:lnTo>
                <a:lnTo>
                  <a:pt x="36287" y="44098"/>
                </a:lnTo>
                <a:lnTo>
                  <a:pt x="41327" y="44098"/>
                </a:lnTo>
                <a:lnTo>
                  <a:pt x="41327" y="8315"/>
                </a:lnTo>
                <a:close/>
              </a:path>
              <a:path w="828675" h="198755">
                <a:moveTo>
                  <a:pt x="199043" y="55690"/>
                </a:moveTo>
                <a:lnTo>
                  <a:pt x="167040" y="55690"/>
                </a:lnTo>
                <a:lnTo>
                  <a:pt x="167040" y="193783"/>
                </a:lnTo>
                <a:lnTo>
                  <a:pt x="207359" y="193783"/>
                </a:lnTo>
                <a:lnTo>
                  <a:pt x="207359" y="123477"/>
                </a:lnTo>
                <a:lnTo>
                  <a:pt x="207926" y="115539"/>
                </a:lnTo>
                <a:lnTo>
                  <a:pt x="208081" y="114909"/>
                </a:lnTo>
                <a:lnTo>
                  <a:pt x="198287" y="114909"/>
                </a:lnTo>
                <a:lnTo>
                  <a:pt x="198972" y="102687"/>
                </a:lnTo>
                <a:lnTo>
                  <a:pt x="199043" y="55690"/>
                </a:lnTo>
                <a:close/>
              </a:path>
              <a:path w="828675" h="198755">
                <a:moveTo>
                  <a:pt x="199043" y="102687"/>
                </a:moveTo>
                <a:lnTo>
                  <a:pt x="198640" y="108609"/>
                </a:lnTo>
                <a:lnTo>
                  <a:pt x="198287" y="114909"/>
                </a:lnTo>
                <a:lnTo>
                  <a:pt x="199043" y="114909"/>
                </a:lnTo>
                <a:lnTo>
                  <a:pt x="199043" y="102687"/>
                </a:lnTo>
                <a:close/>
              </a:path>
              <a:path w="828675" h="198755">
                <a:moveTo>
                  <a:pt x="252214" y="53926"/>
                </a:moveTo>
                <a:lnTo>
                  <a:pt x="246922" y="53926"/>
                </a:lnTo>
                <a:lnTo>
                  <a:pt x="235771" y="54918"/>
                </a:lnTo>
                <a:lnTo>
                  <a:pt x="205233" y="78574"/>
                </a:lnTo>
                <a:lnTo>
                  <a:pt x="201491" y="88701"/>
                </a:lnTo>
                <a:lnTo>
                  <a:pt x="201374" y="89016"/>
                </a:lnTo>
                <a:lnTo>
                  <a:pt x="199054" y="101210"/>
                </a:lnTo>
                <a:lnTo>
                  <a:pt x="199043" y="114909"/>
                </a:lnTo>
                <a:lnTo>
                  <a:pt x="208081" y="114909"/>
                </a:lnTo>
                <a:lnTo>
                  <a:pt x="209627" y="108609"/>
                </a:lnTo>
                <a:lnTo>
                  <a:pt x="212462" y="102687"/>
                </a:lnTo>
                <a:lnTo>
                  <a:pt x="242134" y="88701"/>
                </a:lnTo>
                <a:lnTo>
                  <a:pt x="252214" y="88701"/>
                </a:lnTo>
                <a:lnTo>
                  <a:pt x="252214" y="53926"/>
                </a:lnTo>
                <a:close/>
              </a:path>
              <a:path w="828675" h="198755">
                <a:moveTo>
                  <a:pt x="339648" y="50902"/>
                </a:moveTo>
                <a:lnTo>
                  <a:pt x="301345" y="59738"/>
                </a:lnTo>
                <a:lnTo>
                  <a:pt x="271767" y="88654"/>
                </a:lnTo>
                <a:lnTo>
                  <a:pt x="263798" y="122217"/>
                </a:lnTo>
                <a:lnTo>
                  <a:pt x="263798" y="128012"/>
                </a:lnTo>
                <a:lnTo>
                  <a:pt x="264006" y="132632"/>
                </a:lnTo>
                <a:lnTo>
                  <a:pt x="264113" y="134990"/>
                </a:lnTo>
                <a:lnTo>
                  <a:pt x="278949" y="172316"/>
                </a:lnTo>
                <a:lnTo>
                  <a:pt x="314701" y="195452"/>
                </a:lnTo>
                <a:lnTo>
                  <a:pt x="339648" y="198571"/>
                </a:lnTo>
                <a:lnTo>
                  <a:pt x="348578" y="198224"/>
                </a:lnTo>
                <a:lnTo>
                  <a:pt x="385133" y="186223"/>
                </a:lnTo>
                <a:lnTo>
                  <a:pt x="405852" y="164552"/>
                </a:lnTo>
                <a:lnTo>
                  <a:pt x="332088" y="164552"/>
                </a:lnTo>
                <a:lnTo>
                  <a:pt x="325620" y="162872"/>
                </a:lnTo>
                <a:lnTo>
                  <a:pt x="314869" y="156152"/>
                </a:lnTo>
                <a:lnTo>
                  <a:pt x="310837" y="151448"/>
                </a:lnTo>
                <a:lnTo>
                  <a:pt x="305461" y="139352"/>
                </a:lnTo>
                <a:lnTo>
                  <a:pt x="304117" y="132632"/>
                </a:lnTo>
                <a:lnTo>
                  <a:pt x="304117" y="117345"/>
                </a:lnTo>
                <a:lnTo>
                  <a:pt x="332256" y="84921"/>
                </a:lnTo>
                <a:lnTo>
                  <a:pt x="405331" y="84921"/>
                </a:lnTo>
                <a:lnTo>
                  <a:pt x="404032" y="82717"/>
                </a:lnTo>
                <a:lnTo>
                  <a:pt x="371399" y="56698"/>
                </a:lnTo>
                <a:lnTo>
                  <a:pt x="348342" y="51265"/>
                </a:lnTo>
                <a:lnTo>
                  <a:pt x="339648" y="50902"/>
                </a:lnTo>
                <a:close/>
              </a:path>
              <a:path w="828675" h="198755">
                <a:moveTo>
                  <a:pt x="405331" y="84921"/>
                </a:moveTo>
                <a:lnTo>
                  <a:pt x="347208" y="84921"/>
                </a:lnTo>
                <a:lnTo>
                  <a:pt x="353592" y="86685"/>
                </a:lnTo>
                <a:lnTo>
                  <a:pt x="358800" y="90213"/>
                </a:lnTo>
                <a:lnTo>
                  <a:pt x="364175" y="93741"/>
                </a:lnTo>
                <a:lnTo>
                  <a:pt x="368291" y="98529"/>
                </a:lnTo>
                <a:lnTo>
                  <a:pt x="371147" y="104577"/>
                </a:lnTo>
                <a:lnTo>
                  <a:pt x="374003" y="110457"/>
                </a:lnTo>
                <a:lnTo>
                  <a:pt x="375431" y="117345"/>
                </a:lnTo>
                <a:lnTo>
                  <a:pt x="375431" y="132632"/>
                </a:lnTo>
                <a:lnTo>
                  <a:pt x="374003" y="139352"/>
                </a:lnTo>
                <a:lnTo>
                  <a:pt x="371147" y="145400"/>
                </a:lnTo>
                <a:lnTo>
                  <a:pt x="368459" y="151448"/>
                </a:lnTo>
                <a:lnTo>
                  <a:pt x="364511" y="156152"/>
                </a:lnTo>
                <a:lnTo>
                  <a:pt x="354096" y="162872"/>
                </a:lnTo>
                <a:lnTo>
                  <a:pt x="347544" y="164552"/>
                </a:lnTo>
                <a:lnTo>
                  <a:pt x="405852" y="164552"/>
                </a:lnTo>
                <a:lnTo>
                  <a:pt x="415750" y="128012"/>
                </a:lnTo>
                <a:lnTo>
                  <a:pt x="415750" y="122217"/>
                </a:lnTo>
                <a:lnTo>
                  <a:pt x="407529" y="88654"/>
                </a:lnTo>
                <a:lnTo>
                  <a:pt x="405331" y="84921"/>
                </a:lnTo>
                <a:close/>
              </a:path>
              <a:path w="828675" h="198755">
                <a:moveTo>
                  <a:pt x="513691" y="5795"/>
                </a:moveTo>
                <a:lnTo>
                  <a:pt x="500084" y="5795"/>
                </a:lnTo>
                <a:lnTo>
                  <a:pt x="487657" y="6520"/>
                </a:lnTo>
                <a:lnTo>
                  <a:pt x="450000" y="32066"/>
                </a:lnTo>
                <a:lnTo>
                  <a:pt x="446661" y="52918"/>
                </a:lnTo>
                <a:lnTo>
                  <a:pt x="446661" y="193783"/>
                </a:lnTo>
                <a:lnTo>
                  <a:pt x="484208" y="193783"/>
                </a:lnTo>
                <a:lnTo>
                  <a:pt x="484208" y="45862"/>
                </a:lnTo>
                <a:lnTo>
                  <a:pt x="485384" y="42334"/>
                </a:lnTo>
                <a:lnTo>
                  <a:pt x="487736" y="39815"/>
                </a:lnTo>
                <a:lnTo>
                  <a:pt x="490256" y="37295"/>
                </a:lnTo>
                <a:lnTo>
                  <a:pt x="493784" y="36035"/>
                </a:lnTo>
                <a:lnTo>
                  <a:pt x="513691" y="36035"/>
                </a:lnTo>
                <a:lnTo>
                  <a:pt x="513691" y="5795"/>
                </a:lnTo>
                <a:close/>
              </a:path>
              <a:path w="828675" h="198755">
                <a:moveTo>
                  <a:pt x="446661" y="56950"/>
                </a:moveTo>
                <a:lnTo>
                  <a:pt x="430533" y="56950"/>
                </a:lnTo>
                <a:lnTo>
                  <a:pt x="430533" y="86433"/>
                </a:lnTo>
                <a:lnTo>
                  <a:pt x="446661" y="86433"/>
                </a:lnTo>
                <a:lnTo>
                  <a:pt x="446661" y="56950"/>
                </a:lnTo>
                <a:close/>
              </a:path>
              <a:path w="828675" h="198755">
                <a:moveTo>
                  <a:pt x="513187" y="56950"/>
                </a:moveTo>
                <a:lnTo>
                  <a:pt x="484208" y="56950"/>
                </a:lnTo>
                <a:lnTo>
                  <a:pt x="484208" y="86433"/>
                </a:lnTo>
                <a:lnTo>
                  <a:pt x="513187" y="86433"/>
                </a:lnTo>
                <a:lnTo>
                  <a:pt x="513187" y="56950"/>
                </a:lnTo>
                <a:close/>
              </a:path>
              <a:path w="828675" h="198755">
                <a:moveTo>
                  <a:pt x="580722" y="55690"/>
                </a:moveTo>
                <a:lnTo>
                  <a:pt x="540403" y="55690"/>
                </a:lnTo>
                <a:lnTo>
                  <a:pt x="540403" y="193783"/>
                </a:lnTo>
                <a:lnTo>
                  <a:pt x="580722" y="193783"/>
                </a:lnTo>
                <a:lnTo>
                  <a:pt x="580722" y="55690"/>
                </a:lnTo>
                <a:close/>
              </a:path>
              <a:path w="828675" h="198755">
                <a:moveTo>
                  <a:pt x="540403" y="55690"/>
                </a:moveTo>
                <a:lnTo>
                  <a:pt x="524023" y="55690"/>
                </a:lnTo>
                <a:lnTo>
                  <a:pt x="524023" y="85425"/>
                </a:lnTo>
                <a:lnTo>
                  <a:pt x="540403" y="85425"/>
                </a:lnTo>
                <a:lnTo>
                  <a:pt x="540403" y="55690"/>
                </a:lnTo>
                <a:close/>
              </a:path>
              <a:path w="828675" h="198755">
                <a:moveTo>
                  <a:pt x="563754" y="0"/>
                </a:moveTo>
                <a:lnTo>
                  <a:pt x="548466" y="0"/>
                </a:lnTo>
                <a:lnTo>
                  <a:pt x="542839" y="2015"/>
                </a:lnTo>
                <a:lnTo>
                  <a:pt x="535615" y="9911"/>
                </a:lnTo>
                <a:lnTo>
                  <a:pt x="533851" y="14951"/>
                </a:lnTo>
                <a:lnTo>
                  <a:pt x="533851" y="27215"/>
                </a:lnTo>
                <a:lnTo>
                  <a:pt x="535615" y="32255"/>
                </a:lnTo>
                <a:lnTo>
                  <a:pt x="539143" y="36287"/>
                </a:lnTo>
                <a:lnTo>
                  <a:pt x="542839" y="40151"/>
                </a:lnTo>
                <a:lnTo>
                  <a:pt x="548466" y="42082"/>
                </a:lnTo>
                <a:lnTo>
                  <a:pt x="563754" y="42082"/>
                </a:lnTo>
                <a:lnTo>
                  <a:pt x="569382" y="40151"/>
                </a:lnTo>
                <a:lnTo>
                  <a:pt x="572910" y="36287"/>
                </a:lnTo>
                <a:lnTo>
                  <a:pt x="576438" y="32255"/>
                </a:lnTo>
                <a:lnTo>
                  <a:pt x="578202" y="27215"/>
                </a:lnTo>
                <a:lnTo>
                  <a:pt x="578202" y="14951"/>
                </a:lnTo>
                <a:lnTo>
                  <a:pt x="576438" y="9911"/>
                </a:lnTo>
                <a:lnTo>
                  <a:pt x="572910" y="6047"/>
                </a:lnTo>
                <a:lnTo>
                  <a:pt x="569382" y="2015"/>
                </a:lnTo>
                <a:lnTo>
                  <a:pt x="563754" y="0"/>
                </a:lnTo>
                <a:close/>
              </a:path>
              <a:path w="828675" h="198755">
                <a:moveTo>
                  <a:pt x="660454" y="9827"/>
                </a:moveTo>
                <a:lnTo>
                  <a:pt x="619883" y="9827"/>
                </a:lnTo>
                <a:lnTo>
                  <a:pt x="619883" y="193783"/>
                </a:lnTo>
                <a:lnTo>
                  <a:pt x="660454" y="193783"/>
                </a:lnTo>
                <a:lnTo>
                  <a:pt x="660454" y="9827"/>
                </a:lnTo>
                <a:close/>
              </a:path>
              <a:path w="828675" h="198755">
                <a:moveTo>
                  <a:pt x="619883" y="9827"/>
                </a:moveTo>
                <a:lnTo>
                  <a:pt x="603503" y="9827"/>
                </a:lnTo>
                <a:lnTo>
                  <a:pt x="603503" y="39563"/>
                </a:lnTo>
                <a:lnTo>
                  <a:pt x="619883" y="39563"/>
                </a:lnTo>
                <a:lnTo>
                  <a:pt x="619883" y="9827"/>
                </a:lnTo>
                <a:close/>
              </a:path>
              <a:path w="828675" h="198755">
                <a:moveTo>
                  <a:pt x="759344" y="50902"/>
                </a:moveTo>
                <a:lnTo>
                  <a:pt x="717072" y="63817"/>
                </a:lnTo>
                <a:lnTo>
                  <a:pt x="693574" y="95757"/>
                </a:lnTo>
                <a:lnTo>
                  <a:pt x="689038" y="127256"/>
                </a:lnTo>
                <a:lnTo>
                  <a:pt x="689292" y="133220"/>
                </a:lnTo>
                <a:lnTo>
                  <a:pt x="703023" y="171088"/>
                </a:lnTo>
                <a:lnTo>
                  <a:pt x="736665" y="195169"/>
                </a:lnTo>
                <a:lnTo>
                  <a:pt x="760856" y="198571"/>
                </a:lnTo>
                <a:lnTo>
                  <a:pt x="769298" y="198193"/>
                </a:lnTo>
                <a:lnTo>
                  <a:pt x="809081" y="180758"/>
                </a:lnTo>
                <a:lnTo>
                  <a:pt x="820166" y="165812"/>
                </a:lnTo>
                <a:lnTo>
                  <a:pt x="752792" y="165812"/>
                </a:lnTo>
                <a:lnTo>
                  <a:pt x="746240" y="164132"/>
                </a:lnTo>
                <a:lnTo>
                  <a:pt x="726927" y="135320"/>
                </a:lnTo>
                <a:lnTo>
                  <a:pt x="705921" y="135320"/>
                </a:lnTo>
                <a:lnTo>
                  <a:pt x="705921" y="112452"/>
                </a:lnTo>
                <a:lnTo>
                  <a:pt x="727197" y="112452"/>
                </a:lnTo>
                <a:lnTo>
                  <a:pt x="727834" y="108672"/>
                </a:lnTo>
                <a:lnTo>
                  <a:pt x="730365" y="102561"/>
                </a:lnTo>
                <a:lnTo>
                  <a:pt x="732885" y="96345"/>
                </a:lnTo>
                <a:lnTo>
                  <a:pt x="736581" y="91641"/>
                </a:lnTo>
                <a:lnTo>
                  <a:pt x="746324" y="85257"/>
                </a:lnTo>
                <a:lnTo>
                  <a:pt x="752288" y="83662"/>
                </a:lnTo>
                <a:lnTo>
                  <a:pt x="818157" y="83662"/>
                </a:lnTo>
                <a:lnTo>
                  <a:pt x="815586" y="79267"/>
                </a:lnTo>
                <a:lnTo>
                  <a:pt x="779755" y="53422"/>
                </a:lnTo>
                <a:lnTo>
                  <a:pt x="769991" y="51532"/>
                </a:lnTo>
                <a:lnTo>
                  <a:pt x="759344" y="50902"/>
                </a:lnTo>
                <a:close/>
              </a:path>
              <a:path w="828675" h="198755">
                <a:moveTo>
                  <a:pt x="825618" y="150944"/>
                </a:moveTo>
                <a:lnTo>
                  <a:pt x="788575" y="150944"/>
                </a:lnTo>
                <a:lnTo>
                  <a:pt x="786895" y="155144"/>
                </a:lnTo>
                <a:lnTo>
                  <a:pt x="783703" y="158672"/>
                </a:lnTo>
                <a:lnTo>
                  <a:pt x="774296" y="164384"/>
                </a:lnTo>
                <a:lnTo>
                  <a:pt x="768248" y="165812"/>
                </a:lnTo>
                <a:lnTo>
                  <a:pt x="820166" y="165812"/>
                </a:lnTo>
                <a:lnTo>
                  <a:pt x="821099" y="164132"/>
                </a:lnTo>
                <a:lnTo>
                  <a:pt x="823744" y="157685"/>
                </a:lnTo>
                <a:lnTo>
                  <a:pt x="825618" y="150944"/>
                </a:lnTo>
                <a:close/>
              </a:path>
              <a:path w="828675" h="198755">
                <a:moveTo>
                  <a:pt x="727197" y="112452"/>
                </a:moveTo>
                <a:lnTo>
                  <a:pt x="705921" y="112452"/>
                </a:lnTo>
                <a:lnTo>
                  <a:pt x="705921" y="135320"/>
                </a:lnTo>
                <a:lnTo>
                  <a:pt x="726927" y="135320"/>
                </a:lnTo>
                <a:lnTo>
                  <a:pt x="726811" y="114741"/>
                </a:lnTo>
                <a:lnTo>
                  <a:pt x="727197" y="112452"/>
                </a:lnTo>
                <a:close/>
              </a:path>
              <a:path w="828675" h="198755">
                <a:moveTo>
                  <a:pt x="790210" y="112452"/>
                </a:moveTo>
                <a:lnTo>
                  <a:pt x="727197" y="112452"/>
                </a:lnTo>
                <a:lnTo>
                  <a:pt x="726811" y="114741"/>
                </a:lnTo>
                <a:lnTo>
                  <a:pt x="726696" y="133903"/>
                </a:lnTo>
                <a:lnTo>
                  <a:pt x="726927" y="135320"/>
                </a:lnTo>
                <a:lnTo>
                  <a:pt x="828138" y="135320"/>
                </a:lnTo>
                <a:lnTo>
                  <a:pt x="828138" y="122973"/>
                </a:lnTo>
                <a:lnTo>
                  <a:pt x="790591" y="122973"/>
                </a:lnTo>
                <a:lnTo>
                  <a:pt x="790591" y="114741"/>
                </a:lnTo>
                <a:lnTo>
                  <a:pt x="790210" y="112452"/>
                </a:lnTo>
                <a:close/>
              </a:path>
              <a:path w="828675" h="198755">
                <a:moveTo>
                  <a:pt x="818157" y="83662"/>
                </a:moveTo>
                <a:lnTo>
                  <a:pt x="766232" y="83662"/>
                </a:lnTo>
                <a:lnTo>
                  <a:pt x="771944" y="85257"/>
                </a:lnTo>
                <a:lnTo>
                  <a:pt x="776480" y="88449"/>
                </a:lnTo>
                <a:lnTo>
                  <a:pt x="781183" y="91473"/>
                </a:lnTo>
                <a:lnTo>
                  <a:pt x="784711" y="95925"/>
                </a:lnTo>
                <a:lnTo>
                  <a:pt x="789415" y="107685"/>
                </a:lnTo>
                <a:lnTo>
                  <a:pt x="790591" y="114741"/>
                </a:lnTo>
                <a:lnTo>
                  <a:pt x="790591" y="122973"/>
                </a:lnTo>
                <a:lnTo>
                  <a:pt x="803617" y="112452"/>
                </a:lnTo>
                <a:lnTo>
                  <a:pt x="827634" y="112452"/>
                </a:lnTo>
                <a:lnTo>
                  <a:pt x="826122" y="103569"/>
                </a:lnTo>
                <a:lnTo>
                  <a:pt x="823602" y="95064"/>
                </a:lnTo>
                <a:lnTo>
                  <a:pt x="820075" y="86937"/>
                </a:lnTo>
                <a:lnTo>
                  <a:pt x="818157" y="83662"/>
                </a:lnTo>
                <a:close/>
              </a:path>
              <a:path w="828675" h="198755">
                <a:moveTo>
                  <a:pt x="827634" y="112452"/>
                </a:moveTo>
                <a:lnTo>
                  <a:pt x="803617" y="112452"/>
                </a:lnTo>
                <a:lnTo>
                  <a:pt x="790591" y="122973"/>
                </a:lnTo>
                <a:lnTo>
                  <a:pt x="828138" y="122973"/>
                </a:lnTo>
                <a:lnTo>
                  <a:pt x="828138" y="121713"/>
                </a:lnTo>
                <a:lnTo>
                  <a:pt x="827832" y="116085"/>
                </a:lnTo>
                <a:lnTo>
                  <a:pt x="827759" y="114741"/>
                </a:lnTo>
                <a:lnTo>
                  <a:pt x="827634" y="112452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1921894" y="675549"/>
            <a:ext cx="5707380" cy="2110105"/>
            <a:chOff x="11921894" y="675549"/>
            <a:chExt cx="5707380" cy="211010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21894" y="675549"/>
              <a:ext cx="5706827" cy="21100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561314" y="1314968"/>
              <a:ext cx="4428490" cy="831850"/>
            </a:xfrm>
            <a:custGeom>
              <a:avLst/>
              <a:gdLst/>
              <a:ahLst/>
              <a:cxnLst/>
              <a:rect l="l" t="t" r="r" b="b"/>
              <a:pathLst>
                <a:path w="4428490" h="831850">
                  <a:moveTo>
                    <a:pt x="4268134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671391"/>
                  </a:lnTo>
                  <a:lnTo>
                    <a:pt x="8149" y="721918"/>
                  </a:lnTo>
                  <a:lnTo>
                    <a:pt x="30842" y="765800"/>
                  </a:lnTo>
                  <a:lnTo>
                    <a:pt x="65446" y="800404"/>
                  </a:lnTo>
                  <a:lnTo>
                    <a:pt x="109328" y="823097"/>
                  </a:lnTo>
                  <a:lnTo>
                    <a:pt x="159855" y="831247"/>
                  </a:lnTo>
                  <a:lnTo>
                    <a:pt x="4268134" y="831247"/>
                  </a:lnTo>
                  <a:lnTo>
                    <a:pt x="4318660" y="823097"/>
                  </a:lnTo>
                  <a:lnTo>
                    <a:pt x="4362542" y="800404"/>
                  </a:lnTo>
                  <a:lnTo>
                    <a:pt x="4397146" y="765800"/>
                  </a:lnTo>
                  <a:lnTo>
                    <a:pt x="4419840" y="721918"/>
                  </a:lnTo>
                  <a:lnTo>
                    <a:pt x="4427989" y="671392"/>
                  </a:lnTo>
                  <a:lnTo>
                    <a:pt x="4427989" y="159855"/>
                  </a:lnTo>
                  <a:lnTo>
                    <a:pt x="4419840" y="109328"/>
                  </a:lnTo>
                  <a:lnTo>
                    <a:pt x="4397146" y="65446"/>
                  </a:lnTo>
                  <a:lnTo>
                    <a:pt x="4362542" y="30842"/>
                  </a:lnTo>
                  <a:lnTo>
                    <a:pt x="4318660" y="8149"/>
                  </a:lnTo>
                  <a:lnTo>
                    <a:pt x="4268134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806880" y="1566804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323902" y="306083"/>
                  </a:moveTo>
                  <a:lnTo>
                    <a:pt x="306082" y="323901"/>
                  </a:lnTo>
                  <a:lnTo>
                    <a:pt x="311003" y="328822"/>
                  </a:lnTo>
                  <a:lnTo>
                    <a:pt x="318980" y="328822"/>
                  </a:lnTo>
                  <a:lnTo>
                    <a:pt x="328822" y="318982"/>
                  </a:lnTo>
                  <a:lnTo>
                    <a:pt x="328822" y="311004"/>
                  </a:lnTo>
                  <a:lnTo>
                    <a:pt x="323902" y="306083"/>
                  </a:lnTo>
                  <a:close/>
                </a:path>
                <a:path w="328930" h="328930">
                  <a:moveTo>
                    <a:pt x="273465" y="255641"/>
                  </a:moveTo>
                  <a:lnTo>
                    <a:pt x="255648" y="273461"/>
                  </a:lnTo>
                  <a:lnTo>
                    <a:pt x="306082" y="323901"/>
                  </a:lnTo>
                  <a:lnTo>
                    <a:pt x="323902" y="306083"/>
                  </a:lnTo>
                  <a:lnTo>
                    <a:pt x="273465" y="255641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06499" y="7939"/>
                  </a:lnTo>
                  <a:lnTo>
                    <a:pt x="63753" y="30048"/>
                  </a:lnTo>
                  <a:lnTo>
                    <a:pt x="30044" y="63761"/>
                  </a:lnTo>
                  <a:lnTo>
                    <a:pt x="7938" y="106512"/>
                  </a:lnTo>
                  <a:lnTo>
                    <a:pt x="0" y="155736"/>
                  </a:lnTo>
                  <a:lnTo>
                    <a:pt x="7938" y="204960"/>
                  </a:lnTo>
                  <a:lnTo>
                    <a:pt x="30044" y="247711"/>
                  </a:lnTo>
                  <a:lnTo>
                    <a:pt x="63753" y="281424"/>
                  </a:lnTo>
                  <a:lnTo>
                    <a:pt x="106499" y="303532"/>
                  </a:lnTo>
                  <a:lnTo>
                    <a:pt x="155719" y="311472"/>
                  </a:lnTo>
                  <a:lnTo>
                    <a:pt x="155719" y="286273"/>
                  </a:lnTo>
                  <a:lnTo>
                    <a:pt x="104915" y="276015"/>
                  </a:lnTo>
                  <a:lnTo>
                    <a:pt x="63428" y="248040"/>
                  </a:lnTo>
                  <a:lnTo>
                    <a:pt x="35456" y="206547"/>
                  </a:lnTo>
                  <a:lnTo>
                    <a:pt x="25199" y="155736"/>
                  </a:lnTo>
                  <a:lnTo>
                    <a:pt x="35456" y="104924"/>
                  </a:lnTo>
                  <a:lnTo>
                    <a:pt x="63428" y="63432"/>
                  </a:lnTo>
                  <a:lnTo>
                    <a:pt x="104915" y="35457"/>
                  </a:lnTo>
                  <a:lnTo>
                    <a:pt x="155719" y="2519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55719" y="25199"/>
                  </a:lnTo>
                  <a:lnTo>
                    <a:pt x="206523" y="35457"/>
                  </a:lnTo>
                  <a:lnTo>
                    <a:pt x="248011" y="63432"/>
                  </a:lnTo>
                  <a:lnTo>
                    <a:pt x="275982" y="104924"/>
                  </a:lnTo>
                  <a:lnTo>
                    <a:pt x="286240" y="155736"/>
                  </a:lnTo>
                  <a:lnTo>
                    <a:pt x="275982" y="206547"/>
                  </a:lnTo>
                  <a:lnTo>
                    <a:pt x="248011" y="248040"/>
                  </a:lnTo>
                  <a:lnTo>
                    <a:pt x="206523" y="276015"/>
                  </a:lnTo>
                  <a:lnTo>
                    <a:pt x="155719" y="286273"/>
                  </a:lnTo>
                  <a:lnTo>
                    <a:pt x="155719" y="311472"/>
                  </a:lnTo>
                  <a:lnTo>
                    <a:pt x="204939" y="303532"/>
                  </a:lnTo>
                  <a:lnTo>
                    <a:pt x="247686" y="281424"/>
                  </a:lnTo>
                  <a:lnTo>
                    <a:pt x="255648" y="273461"/>
                  </a:lnTo>
                  <a:lnTo>
                    <a:pt x="243988" y="261799"/>
                  </a:lnTo>
                  <a:lnTo>
                    <a:pt x="243988" y="253822"/>
                  </a:lnTo>
                  <a:lnTo>
                    <a:pt x="253830" y="243982"/>
                  </a:lnTo>
                  <a:lnTo>
                    <a:pt x="283323" y="243982"/>
                  </a:lnTo>
                  <a:lnTo>
                    <a:pt x="303500" y="204960"/>
                  </a:lnTo>
                  <a:lnTo>
                    <a:pt x="311439" y="155736"/>
                  </a:lnTo>
                  <a:lnTo>
                    <a:pt x="303500" y="106512"/>
                  </a:lnTo>
                  <a:lnTo>
                    <a:pt x="281394" y="63761"/>
                  </a:lnTo>
                  <a:lnTo>
                    <a:pt x="247686" y="30048"/>
                  </a:lnTo>
                  <a:lnTo>
                    <a:pt x="204939" y="793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266728" y="248903"/>
                  </a:moveTo>
                  <a:lnTo>
                    <a:pt x="248908" y="266720"/>
                  </a:lnTo>
                  <a:lnTo>
                    <a:pt x="255648" y="273461"/>
                  </a:lnTo>
                  <a:lnTo>
                    <a:pt x="273465" y="255641"/>
                  </a:lnTo>
                  <a:lnTo>
                    <a:pt x="266728" y="248903"/>
                  </a:lnTo>
                  <a:close/>
                </a:path>
                <a:path w="328930" h="328930">
                  <a:moveTo>
                    <a:pt x="261808" y="243982"/>
                  </a:moveTo>
                  <a:lnTo>
                    <a:pt x="253830" y="243982"/>
                  </a:lnTo>
                  <a:lnTo>
                    <a:pt x="243988" y="253822"/>
                  </a:lnTo>
                  <a:lnTo>
                    <a:pt x="243988" y="261799"/>
                  </a:lnTo>
                  <a:lnTo>
                    <a:pt x="248908" y="266720"/>
                  </a:lnTo>
                  <a:lnTo>
                    <a:pt x="266728" y="248903"/>
                  </a:lnTo>
                  <a:lnTo>
                    <a:pt x="261808" y="243982"/>
                  </a:lnTo>
                  <a:close/>
                </a:path>
                <a:path w="328930" h="328930">
                  <a:moveTo>
                    <a:pt x="283323" y="243982"/>
                  </a:moveTo>
                  <a:lnTo>
                    <a:pt x="261808" y="243982"/>
                  </a:lnTo>
                  <a:lnTo>
                    <a:pt x="273465" y="255641"/>
                  </a:lnTo>
                  <a:lnTo>
                    <a:pt x="281394" y="247711"/>
                  </a:lnTo>
                  <a:lnTo>
                    <a:pt x="283323" y="243982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03324" y="1637362"/>
              <a:ext cx="952500" cy="188595"/>
            </a:xfrm>
            <a:custGeom>
              <a:avLst/>
              <a:gdLst/>
              <a:ahLst/>
              <a:cxnLst/>
              <a:rect l="l" t="t" r="r" b="b"/>
              <a:pathLst>
                <a:path w="952500" h="188594">
                  <a:moveTo>
                    <a:pt x="22679" y="145652"/>
                  </a:moveTo>
                  <a:lnTo>
                    <a:pt x="0" y="145652"/>
                  </a:lnTo>
                  <a:lnTo>
                    <a:pt x="4098" y="163323"/>
                  </a:lnTo>
                  <a:lnTo>
                    <a:pt x="15025" y="176647"/>
                  </a:lnTo>
                  <a:lnTo>
                    <a:pt x="32424" y="185058"/>
                  </a:lnTo>
                  <a:lnTo>
                    <a:pt x="55942" y="187987"/>
                  </a:lnTo>
                  <a:lnTo>
                    <a:pt x="78504" y="184837"/>
                  </a:lnTo>
                  <a:lnTo>
                    <a:pt x="96198" y="176017"/>
                  </a:lnTo>
                  <a:lnTo>
                    <a:pt x="103613" y="167324"/>
                  </a:lnTo>
                  <a:lnTo>
                    <a:pt x="55942" y="167324"/>
                  </a:lnTo>
                  <a:lnTo>
                    <a:pt x="40716" y="165426"/>
                  </a:lnTo>
                  <a:lnTo>
                    <a:pt x="30522" y="160457"/>
                  </a:lnTo>
                  <a:lnTo>
                    <a:pt x="24722" y="153503"/>
                  </a:lnTo>
                  <a:lnTo>
                    <a:pt x="22679" y="145652"/>
                  </a:lnTo>
                  <a:close/>
                </a:path>
                <a:path w="952500" h="188594">
                  <a:moveTo>
                    <a:pt x="55942" y="45358"/>
                  </a:moveTo>
                  <a:lnTo>
                    <a:pt x="35153" y="48162"/>
                  </a:lnTo>
                  <a:lnTo>
                    <a:pt x="18899" y="56257"/>
                  </a:lnTo>
                  <a:lnTo>
                    <a:pt x="8315" y="69172"/>
                  </a:lnTo>
                  <a:lnTo>
                    <a:pt x="4535" y="86433"/>
                  </a:lnTo>
                  <a:lnTo>
                    <a:pt x="7693" y="101663"/>
                  </a:lnTo>
                  <a:lnTo>
                    <a:pt x="16568" y="113019"/>
                  </a:lnTo>
                  <a:lnTo>
                    <a:pt x="30262" y="120594"/>
                  </a:lnTo>
                  <a:lnTo>
                    <a:pt x="47878" y="124485"/>
                  </a:lnTo>
                  <a:lnTo>
                    <a:pt x="62494" y="125996"/>
                  </a:lnTo>
                  <a:lnTo>
                    <a:pt x="74641" y="128280"/>
                  </a:lnTo>
                  <a:lnTo>
                    <a:pt x="82937" y="132170"/>
                  </a:lnTo>
                  <a:lnTo>
                    <a:pt x="87689" y="137761"/>
                  </a:lnTo>
                  <a:lnTo>
                    <a:pt x="89205" y="145148"/>
                  </a:lnTo>
                  <a:lnTo>
                    <a:pt x="87126" y="153503"/>
                  </a:lnTo>
                  <a:lnTo>
                    <a:pt x="87020" y="153928"/>
                  </a:lnTo>
                  <a:lnTo>
                    <a:pt x="80606" y="160961"/>
                  </a:lnTo>
                  <a:lnTo>
                    <a:pt x="70176" y="165630"/>
                  </a:lnTo>
                  <a:lnTo>
                    <a:pt x="55942" y="167324"/>
                  </a:lnTo>
                  <a:lnTo>
                    <a:pt x="103613" y="167324"/>
                  </a:lnTo>
                  <a:lnTo>
                    <a:pt x="107751" y="162473"/>
                  </a:lnTo>
                  <a:lnTo>
                    <a:pt x="111765" y="145652"/>
                  </a:lnTo>
                  <a:lnTo>
                    <a:pt x="111885" y="145148"/>
                  </a:lnTo>
                  <a:lnTo>
                    <a:pt x="83606" y="109959"/>
                  </a:lnTo>
                  <a:lnTo>
                    <a:pt x="49390" y="104325"/>
                  </a:lnTo>
                  <a:lnTo>
                    <a:pt x="39228" y="102203"/>
                  </a:lnTo>
                  <a:lnTo>
                    <a:pt x="32349" y="98498"/>
                  </a:lnTo>
                  <a:lnTo>
                    <a:pt x="28447" y="93233"/>
                  </a:lnTo>
                  <a:lnTo>
                    <a:pt x="27215" y="86433"/>
                  </a:lnTo>
                  <a:lnTo>
                    <a:pt x="29046" y="78354"/>
                  </a:lnTo>
                  <a:lnTo>
                    <a:pt x="34491" y="71881"/>
                  </a:lnTo>
                  <a:lnTo>
                    <a:pt x="43480" y="67581"/>
                  </a:lnTo>
                  <a:lnTo>
                    <a:pt x="55942" y="66022"/>
                  </a:lnTo>
                  <a:lnTo>
                    <a:pt x="101583" y="66022"/>
                  </a:lnTo>
                  <a:lnTo>
                    <a:pt x="92702" y="55470"/>
                  </a:lnTo>
                  <a:lnTo>
                    <a:pt x="76625" y="47898"/>
                  </a:lnTo>
                  <a:lnTo>
                    <a:pt x="55942" y="45358"/>
                  </a:lnTo>
                  <a:close/>
                </a:path>
                <a:path w="952500" h="188594">
                  <a:moveTo>
                    <a:pt x="101583" y="66022"/>
                  </a:moveTo>
                  <a:lnTo>
                    <a:pt x="55942" y="66022"/>
                  </a:lnTo>
                  <a:lnTo>
                    <a:pt x="68754" y="67581"/>
                  </a:lnTo>
                  <a:lnTo>
                    <a:pt x="68443" y="67581"/>
                  </a:lnTo>
                  <a:lnTo>
                    <a:pt x="77204" y="71660"/>
                  </a:lnTo>
                  <a:lnTo>
                    <a:pt x="82626" y="77822"/>
                  </a:lnTo>
                  <a:lnTo>
                    <a:pt x="84669" y="85425"/>
                  </a:lnTo>
                  <a:lnTo>
                    <a:pt x="107349" y="85425"/>
                  </a:lnTo>
                  <a:lnTo>
                    <a:pt x="103250" y="68002"/>
                  </a:lnTo>
                  <a:lnTo>
                    <a:pt x="101583" y="66022"/>
                  </a:lnTo>
                  <a:close/>
                </a:path>
                <a:path w="952500" h="188594">
                  <a:moveTo>
                    <a:pt x="202636" y="44854"/>
                  </a:moveTo>
                  <a:lnTo>
                    <a:pt x="173330" y="50831"/>
                  </a:lnTo>
                  <a:lnTo>
                    <a:pt x="152836" y="66589"/>
                  </a:lnTo>
                  <a:lnTo>
                    <a:pt x="140799" y="88867"/>
                  </a:lnTo>
                  <a:lnTo>
                    <a:pt x="136866" y="114405"/>
                  </a:lnTo>
                  <a:lnTo>
                    <a:pt x="136866" y="118941"/>
                  </a:lnTo>
                  <a:lnTo>
                    <a:pt x="152741" y="166473"/>
                  </a:lnTo>
                  <a:lnTo>
                    <a:pt x="204148" y="188491"/>
                  </a:lnTo>
                  <a:lnTo>
                    <a:pt x="226178" y="185455"/>
                  </a:lnTo>
                  <a:lnTo>
                    <a:pt x="244121" y="176679"/>
                  </a:lnTo>
                  <a:lnTo>
                    <a:pt x="252845" y="167324"/>
                  </a:lnTo>
                  <a:lnTo>
                    <a:pt x="204148" y="167324"/>
                  </a:lnTo>
                  <a:lnTo>
                    <a:pt x="185245" y="163839"/>
                  </a:lnTo>
                  <a:lnTo>
                    <a:pt x="171798" y="154188"/>
                  </a:lnTo>
                  <a:lnTo>
                    <a:pt x="163502" y="139577"/>
                  </a:lnTo>
                  <a:lnTo>
                    <a:pt x="160049" y="121209"/>
                  </a:lnTo>
                  <a:lnTo>
                    <a:pt x="266895" y="121209"/>
                  </a:lnTo>
                  <a:lnTo>
                    <a:pt x="266895" y="110373"/>
                  </a:lnTo>
                  <a:lnTo>
                    <a:pt x="265722" y="103065"/>
                  </a:lnTo>
                  <a:lnTo>
                    <a:pt x="161057" y="103065"/>
                  </a:lnTo>
                  <a:lnTo>
                    <a:pt x="165747" y="87922"/>
                  </a:lnTo>
                  <a:lnTo>
                    <a:pt x="174192" y="76228"/>
                  </a:lnTo>
                  <a:lnTo>
                    <a:pt x="186465" y="68691"/>
                  </a:lnTo>
                  <a:lnTo>
                    <a:pt x="202636" y="66022"/>
                  </a:lnTo>
                  <a:lnTo>
                    <a:pt x="251667" y="66022"/>
                  </a:lnTo>
                  <a:lnTo>
                    <a:pt x="251113" y="65045"/>
                  </a:lnTo>
                  <a:lnTo>
                    <a:pt x="231068" y="50379"/>
                  </a:lnTo>
                  <a:lnTo>
                    <a:pt x="202636" y="44854"/>
                  </a:lnTo>
                  <a:close/>
                </a:path>
                <a:path w="952500" h="188594">
                  <a:moveTo>
                    <a:pt x="264627" y="143888"/>
                  </a:moveTo>
                  <a:lnTo>
                    <a:pt x="241947" y="143888"/>
                  </a:lnTo>
                  <a:lnTo>
                    <a:pt x="237848" y="152865"/>
                  </a:lnTo>
                  <a:lnTo>
                    <a:pt x="229946" y="160331"/>
                  </a:lnTo>
                  <a:lnTo>
                    <a:pt x="218594" y="165434"/>
                  </a:lnTo>
                  <a:lnTo>
                    <a:pt x="204148" y="167324"/>
                  </a:lnTo>
                  <a:lnTo>
                    <a:pt x="252845" y="167324"/>
                  </a:lnTo>
                  <a:lnTo>
                    <a:pt x="257197" y="162658"/>
                  </a:lnTo>
                  <a:lnTo>
                    <a:pt x="264519" y="144160"/>
                  </a:lnTo>
                  <a:lnTo>
                    <a:pt x="264627" y="143888"/>
                  </a:lnTo>
                  <a:close/>
                </a:path>
                <a:path w="952500" h="188594">
                  <a:moveTo>
                    <a:pt x="251667" y="66022"/>
                  </a:moveTo>
                  <a:lnTo>
                    <a:pt x="202636" y="66022"/>
                  </a:lnTo>
                  <a:lnTo>
                    <a:pt x="219424" y="68691"/>
                  </a:lnTo>
                  <a:lnTo>
                    <a:pt x="218931" y="68691"/>
                  </a:lnTo>
                  <a:lnTo>
                    <a:pt x="230859" y="75944"/>
                  </a:lnTo>
                  <a:lnTo>
                    <a:pt x="238994" y="87603"/>
                  </a:lnTo>
                  <a:lnTo>
                    <a:pt x="243207" y="103065"/>
                  </a:lnTo>
                  <a:lnTo>
                    <a:pt x="265722" y="103065"/>
                  </a:lnTo>
                  <a:lnTo>
                    <a:pt x="262985" y="85996"/>
                  </a:lnTo>
                  <a:lnTo>
                    <a:pt x="251667" y="66022"/>
                  </a:lnTo>
                  <a:close/>
                </a:path>
                <a:path w="952500" h="188594">
                  <a:moveTo>
                    <a:pt x="394246" y="69046"/>
                  </a:moveTo>
                  <a:lnTo>
                    <a:pt x="350381" y="69046"/>
                  </a:lnTo>
                  <a:lnTo>
                    <a:pt x="362552" y="70829"/>
                  </a:lnTo>
                  <a:lnTo>
                    <a:pt x="371391" y="76133"/>
                  </a:lnTo>
                  <a:lnTo>
                    <a:pt x="376782" y="84886"/>
                  </a:lnTo>
                  <a:lnTo>
                    <a:pt x="378605" y="97017"/>
                  </a:lnTo>
                  <a:lnTo>
                    <a:pt x="378605" y="100293"/>
                  </a:lnTo>
                  <a:lnTo>
                    <a:pt x="344586" y="100293"/>
                  </a:lnTo>
                  <a:lnTo>
                    <a:pt x="321225" y="103061"/>
                  </a:lnTo>
                  <a:lnTo>
                    <a:pt x="303983" y="111286"/>
                  </a:lnTo>
                  <a:lnTo>
                    <a:pt x="293309" y="124851"/>
                  </a:lnTo>
                  <a:lnTo>
                    <a:pt x="289651" y="143636"/>
                  </a:lnTo>
                  <a:lnTo>
                    <a:pt x="293002" y="162288"/>
                  </a:lnTo>
                  <a:lnTo>
                    <a:pt x="302660" y="176049"/>
                  </a:lnTo>
                  <a:lnTo>
                    <a:pt x="318036" y="184565"/>
                  </a:lnTo>
                  <a:lnTo>
                    <a:pt x="338538" y="187483"/>
                  </a:lnTo>
                  <a:lnTo>
                    <a:pt x="354500" y="185558"/>
                  </a:lnTo>
                  <a:lnTo>
                    <a:pt x="367202" y="179829"/>
                  </a:lnTo>
                  <a:lnTo>
                    <a:pt x="376597" y="170367"/>
                  </a:lnTo>
                  <a:lnTo>
                    <a:pt x="377534" y="168331"/>
                  </a:lnTo>
                  <a:lnTo>
                    <a:pt x="343578" y="168331"/>
                  </a:lnTo>
                  <a:lnTo>
                    <a:pt x="331386" y="166662"/>
                  </a:lnTo>
                  <a:lnTo>
                    <a:pt x="330853" y="166662"/>
                  </a:lnTo>
                  <a:lnTo>
                    <a:pt x="321182" y="161559"/>
                  </a:lnTo>
                  <a:lnTo>
                    <a:pt x="315335" y="153767"/>
                  </a:lnTo>
                  <a:lnTo>
                    <a:pt x="313338" y="143636"/>
                  </a:lnTo>
                  <a:lnTo>
                    <a:pt x="315211" y="134060"/>
                  </a:lnTo>
                  <a:lnTo>
                    <a:pt x="315335" y="133426"/>
                  </a:lnTo>
                  <a:lnTo>
                    <a:pt x="321182" y="125461"/>
                  </a:lnTo>
                  <a:lnTo>
                    <a:pt x="330667" y="120283"/>
                  </a:lnTo>
                  <a:lnTo>
                    <a:pt x="343578" y="118437"/>
                  </a:lnTo>
                  <a:lnTo>
                    <a:pt x="401788" y="118437"/>
                  </a:lnTo>
                  <a:lnTo>
                    <a:pt x="401788" y="98781"/>
                  </a:lnTo>
                  <a:lnTo>
                    <a:pt x="398308" y="74987"/>
                  </a:lnTo>
                  <a:lnTo>
                    <a:pt x="394335" y="69176"/>
                  </a:lnTo>
                  <a:lnTo>
                    <a:pt x="394246" y="69046"/>
                  </a:lnTo>
                  <a:close/>
                </a:path>
                <a:path w="952500" h="188594">
                  <a:moveTo>
                    <a:pt x="401788" y="157244"/>
                  </a:moveTo>
                  <a:lnTo>
                    <a:pt x="382637" y="157244"/>
                  </a:lnTo>
                  <a:lnTo>
                    <a:pt x="382637" y="183955"/>
                  </a:lnTo>
                  <a:lnTo>
                    <a:pt x="401788" y="183955"/>
                  </a:lnTo>
                  <a:lnTo>
                    <a:pt x="401788" y="157244"/>
                  </a:lnTo>
                  <a:close/>
                </a:path>
                <a:path w="952500" h="188594">
                  <a:moveTo>
                    <a:pt x="401788" y="118437"/>
                  </a:moveTo>
                  <a:lnTo>
                    <a:pt x="378605" y="118437"/>
                  </a:lnTo>
                  <a:lnTo>
                    <a:pt x="378605" y="134060"/>
                  </a:lnTo>
                  <a:lnTo>
                    <a:pt x="375081" y="150471"/>
                  </a:lnTo>
                  <a:lnTo>
                    <a:pt x="367044" y="161024"/>
                  </a:lnTo>
                  <a:lnTo>
                    <a:pt x="356032" y="166662"/>
                  </a:lnTo>
                  <a:lnTo>
                    <a:pt x="343578" y="168331"/>
                  </a:lnTo>
                  <a:lnTo>
                    <a:pt x="377534" y="168331"/>
                  </a:lnTo>
                  <a:lnTo>
                    <a:pt x="382637" y="157244"/>
                  </a:lnTo>
                  <a:lnTo>
                    <a:pt x="401788" y="157244"/>
                  </a:lnTo>
                  <a:lnTo>
                    <a:pt x="401788" y="118437"/>
                  </a:lnTo>
                  <a:close/>
                </a:path>
                <a:path w="952500" h="188594">
                  <a:moveTo>
                    <a:pt x="343262" y="47973"/>
                  </a:moveTo>
                  <a:lnTo>
                    <a:pt x="332950" y="47973"/>
                  </a:lnTo>
                  <a:lnTo>
                    <a:pt x="323324" y="48256"/>
                  </a:lnTo>
                  <a:lnTo>
                    <a:pt x="313933" y="48729"/>
                  </a:lnTo>
                  <a:lnTo>
                    <a:pt x="305274" y="49390"/>
                  </a:lnTo>
                  <a:lnTo>
                    <a:pt x="305274" y="70558"/>
                  </a:lnTo>
                  <a:lnTo>
                    <a:pt x="314803" y="70003"/>
                  </a:lnTo>
                  <a:lnTo>
                    <a:pt x="326127" y="69518"/>
                  </a:lnTo>
                  <a:lnTo>
                    <a:pt x="338301" y="69176"/>
                  </a:lnTo>
                  <a:lnTo>
                    <a:pt x="350381" y="69046"/>
                  </a:lnTo>
                  <a:lnTo>
                    <a:pt x="394246" y="69046"/>
                  </a:lnTo>
                  <a:lnTo>
                    <a:pt x="387551" y="59250"/>
                  </a:lnTo>
                  <a:lnTo>
                    <a:pt x="369045" y="50552"/>
                  </a:lnTo>
                  <a:lnTo>
                    <a:pt x="343262" y="47973"/>
                  </a:lnTo>
                  <a:close/>
                </a:path>
                <a:path w="952500" h="188594">
                  <a:moveTo>
                    <a:pt x="465340" y="49390"/>
                  </a:moveTo>
                  <a:lnTo>
                    <a:pt x="446188" y="49390"/>
                  </a:lnTo>
                  <a:lnTo>
                    <a:pt x="446188" y="183955"/>
                  </a:lnTo>
                  <a:lnTo>
                    <a:pt x="470380" y="183955"/>
                  </a:lnTo>
                  <a:lnTo>
                    <a:pt x="470380" y="111129"/>
                  </a:lnTo>
                  <a:lnTo>
                    <a:pt x="473124" y="93363"/>
                  </a:lnTo>
                  <a:lnTo>
                    <a:pt x="475382" y="89709"/>
                  </a:lnTo>
                  <a:lnTo>
                    <a:pt x="465340" y="89709"/>
                  </a:lnTo>
                  <a:lnTo>
                    <a:pt x="465340" y="49390"/>
                  </a:lnTo>
                  <a:close/>
                </a:path>
                <a:path w="952500" h="188594">
                  <a:moveTo>
                    <a:pt x="520779" y="47878"/>
                  </a:moveTo>
                  <a:lnTo>
                    <a:pt x="516243" y="47878"/>
                  </a:lnTo>
                  <a:lnTo>
                    <a:pt x="496347" y="50375"/>
                  </a:lnTo>
                  <a:lnTo>
                    <a:pt x="481247" y="58021"/>
                  </a:lnTo>
                  <a:lnTo>
                    <a:pt x="470919" y="71054"/>
                  </a:lnTo>
                  <a:lnTo>
                    <a:pt x="465340" y="89709"/>
                  </a:lnTo>
                  <a:lnTo>
                    <a:pt x="475382" y="89709"/>
                  </a:lnTo>
                  <a:lnTo>
                    <a:pt x="481184" y="80323"/>
                  </a:lnTo>
                  <a:lnTo>
                    <a:pt x="494299" y="72290"/>
                  </a:lnTo>
                  <a:lnTo>
                    <a:pt x="512211" y="69550"/>
                  </a:lnTo>
                  <a:lnTo>
                    <a:pt x="520779" y="69550"/>
                  </a:lnTo>
                  <a:lnTo>
                    <a:pt x="520779" y="47878"/>
                  </a:lnTo>
                  <a:close/>
                </a:path>
                <a:path w="952500" h="188594">
                  <a:moveTo>
                    <a:pt x="605271" y="44854"/>
                  </a:moveTo>
                  <a:lnTo>
                    <a:pt x="575729" y="50938"/>
                  </a:lnTo>
                  <a:lnTo>
                    <a:pt x="554715" y="66872"/>
                  </a:lnTo>
                  <a:lnTo>
                    <a:pt x="542159" y="89186"/>
                  </a:lnTo>
                  <a:lnTo>
                    <a:pt x="537989" y="114405"/>
                  </a:lnTo>
                  <a:lnTo>
                    <a:pt x="537989" y="118941"/>
                  </a:lnTo>
                  <a:lnTo>
                    <a:pt x="542096" y="143841"/>
                  </a:lnTo>
                  <a:lnTo>
                    <a:pt x="554589" y="166190"/>
                  </a:lnTo>
                  <a:lnTo>
                    <a:pt x="575729" y="182301"/>
                  </a:lnTo>
                  <a:lnTo>
                    <a:pt x="605775" y="188491"/>
                  </a:lnTo>
                  <a:lnTo>
                    <a:pt x="629605" y="184845"/>
                  </a:lnTo>
                  <a:lnTo>
                    <a:pt x="648992" y="174442"/>
                  </a:lnTo>
                  <a:lnTo>
                    <a:pt x="655209" y="166820"/>
                  </a:lnTo>
                  <a:lnTo>
                    <a:pt x="605775" y="166820"/>
                  </a:lnTo>
                  <a:lnTo>
                    <a:pt x="586525" y="162918"/>
                  </a:lnTo>
                  <a:lnTo>
                    <a:pt x="572922" y="152235"/>
                  </a:lnTo>
                  <a:lnTo>
                    <a:pt x="564846" y="136309"/>
                  </a:lnTo>
                  <a:lnTo>
                    <a:pt x="562180" y="116673"/>
                  </a:lnTo>
                  <a:lnTo>
                    <a:pt x="564838" y="96718"/>
                  </a:lnTo>
                  <a:lnTo>
                    <a:pt x="572859" y="80827"/>
                  </a:lnTo>
                  <a:lnTo>
                    <a:pt x="586313" y="70322"/>
                  </a:lnTo>
                  <a:lnTo>
                    <a:pt x="605271" y="66526"/>
                  </a:lnTo>
                  <a:lnTo>
                    <a:pt x="654015" y="66526"/>
                  </a:lnTo>
                  <a:lnTo>
                    <a:pt x="647701" y="58714"/>
                  </a:lnTo>
                  <a:lnTo>
                    <a:pt x="628766" y="48453"/>
                  </a:lnTo>
                  <a:lnTo>
                    <a:pt x="605271" y="44854"/>
                  </a:lnTo>
                  <a:close/>
                </a:path>
                <a:path w="952500" h="188594">
                  <a:moveTo>
                    <a:pt x="668018" y="136580"/>
                  </a:moveTo>
                  <a:lnTo>
                    <a:pt x="644834" y="136580"/>
                  </a:lnTo>
                  <a:lnTo>
                    <a:pt x="641035" y="148534"/>
                  </a:lnTo>
                  <a:lnTo>
                    <a:pt x="632959" y="158126"/>
                  </a:lnTo>
                  <a:lnTo>
                    <a:pt x="621056" y="164504"/>
                  </a:lnTo>
                  <a:lnTo>
                    <a:pt x="605775" y="166820"/>
                  </a:lnTo>
                  <a:lnTo>
                    <a:pt x="655209" y="166820"/>
                  </a:lnTo>
                  <a:lnTo>
                    <a:pt x="662300" y="158126"/>
                  </a:lnTo>
                  <a:lnTo>
                    <a:pt x="663879" y="152235"/>
                  </a:lnTo>
                  <a:lnTo>
                    <a:pt x="668018" y="136580"/>
                  </a:lnTo>
                  <a:close/>
                </a:path>
                <a:path w="952500" h="188594">
                  <a:moveTo>
                    <a:pt x="654015" y="66526"/>
                  </a:moveTo>
                  <a:lnTo>
                    <a:pt x="605271" y="66526"/>
                  </a:lnTo>
                  <a:lnTo>
                    <a:pt x="620218" y="68758"/>
                  </a:lnTo>
                  <a:lnTo>
                    <a:pt x="631668" y="74936"/>
                  </a:lnTo>
                  <a:lnTo>
                    <a:pt x="639432" y="84280"/>
                  </a:lnTo>
                  <a:lnTo>
                    <a:pt x="643322" y="96009"/>
                  </a:lnTo>
                  <a:lnTo>
                    <a:pt x="666506" y="96009"/>
                  </a:lnTo>
                  <a:lnTo>
                    <a:pt x="660758" y="74936"/>
                  </a:lnTo>
                  <a:lnTo>
                    <a:pt x="657083" y="70322"/>
                  </a:lnTo>
                  <a:lnTo>
                    <a:pt x="654015" y="66526"/>
                  </a:lnTo>
                  <a:close/>
                </a:path>
                <a:path w="952500" h="188594">
                  <a:moveTo>
                    <a:pt x="725081" y="0"/>
                  </a:moveTo>
                  <a:lnTo>
                    <a:pt x="700889" y="0"/>
                  </a:lnTo>
                  <a:lnTo>
                    <a:pt x="700889" y="183955"/>
                  </a:lnTo>
                  <a:lnTo>
                    <a:pt x="725081" y="183955"/>
                  </a:lnTo>
                  <a:lnTo>
                    <a:pt x="725081" y="106341"/>
                  </a:lnTo>
                  <a:lnTo>
                    <a:pt x="727585" y="90497"/>
                  </a:lnTo>
                  <a:lnTo>
                    <a:pt x="734719" y="78244"/>
                  </a:lnTo>
                  <a:lnTo>
                    <a:pt x="742036" y="73078"/>
                  </a:lnTo>
                  <a:lnTo>
                    <a:pt x="725081" y="73078"/>
                  </a:lnTo>
                  <a:lnTo>
                    <a:pt x="725081" y="0"/>
                  </a:lnTo>
                  <a:close/>
                </a:path>
                <a:path w="952500" h="188594">
                  <a:moveTo>
                    <a:pt x="808399" y="67534"/>
                  </a:moveTo>
                  <a:lnTo>
                    <a:pt x="760612" y="67534"/>
                  </a:lnTo>
                  <a:lnTo>
                    <a:pt x="773956" y="69845"/>
                  </a:lnTo>
                  <a:lnTo>
                    <a:pt x="784394" y="76574"/>
                  </a:lnTo>
                  <a:lnTo>
                    <a:pt x="791194" y="87414"/>
                  </a:lnTo>
                  <a:lnTo>
                    <a:pt x="793623" y="102057"/>
                  </a:lnTo>
                  <a:lnTo>
                    <a:pt x="793623" y="183955"/>
                  </a:lnTo>
                  <a:lnTo>
                    <a:pt x="817814" y="183955"/>
                  </a:lnTo>
                  <a:lnTo>
                    <a:pt x="817725" y="106341"/>
                  </a:lnTo>
                  <a:lnTo>
                    <a:pt x="814712" y="80760"/>
                  </a:lnTo>
                  <a:lnTo>
                    <a:pt x="808399" y="67534"/>
                  </a:lnTo>
                  <a:close/>
                </a:path>
                <a:path w="952500" h="188594">
                  <a:moveTo>
                    <a:pt x="768928" y="45358"/>
                  </a:moveTo>
                  <a:lnTo>
                    <a:pt x="767920" y="45358"/>
                  </a:lnTo>
                  <a:lnTo>
                    <a:pt x="753111" y="47209"/>
                  </a:lnTo>
                  <a:lnTo>
                    <a:pt x="741114" y="52603"/>
                  </a:lnTo>
                  <a:lnTo>
                    <a:pt x="731760" y="61392"/>
                  </a:lnTo>
                  <a:lnTo>
                    <a:pt x="725081" y="73078"/>
                  </a:lnTo>
                  <a:lnTo>
                    <a:pt x="742036" y="73078"/>
                  </a:lnTo>
                  <a:lnTo>
                    <a:pt x="745917" y="70337"/>
                  </a:lnTo>
                  <a:lnTo>
                    <a:pt x="760612" y="67534"/>
                  </a:lnTo>
                  <a:lnTo>
                    <a:pt x="808399" y="67534"/>
                  </a:lnTo>
                  <a:lnTo>
                    <a:pt x="805467" y="61392"/>
                  </a:lnTo>
                  <a:lnTo>
                    <a:pt x="790174" y="49442"/>
                  </a:lnTo>
                  <a:lnTo>
                    <a:pt x="768928" y="45358"/>
                  </a:lnTo>
                  <a:close/>
                </a:path>
                <a:path w="952500" h="188594">
                  <a:moveTo>
                    <a:pt x="886520" y="153212"/>
                  </a:moveTo>
                  <a:lnTo>
                    <a:pt x="857289" y="153212"/>
                  </a:lnTo>
                  <a:lnTo>
                    <a:pt x="857289" y="183955"/>
                  </a:lnTo>
                  <a:lnTo>
                    <a:pt x="886520" y="183955"/>
                  </a:lnTo>
                  <a:lnTo>
                    <a:pt x="886520" y="153212"/>
                  </a:lnTo>
                  <a:close/>
                </a:path>
                <a:path w="952500" h="188594">
                  <a:moveTo>
                    <a:pt x="952472" y="153212"/>
                  </a:moveTo>
                  <a:lnTo>
                    <a:pt x="923240" y="153212"/>
                  </a:lnTo>
                  <a:lnTo>
                    <a:pt x="923240" y="183955"/>
                  </a:lnTo>
                  <a:lnTo>
                    <a:pt x="952472" y="183955"/>
                  </a:lnTo>
                  <a:lnTo>
                    <a:pt x="952472" y="153212"/>
                  </a:lnTo>
                  <a:close/>
                </a:path>
              </a:pathLst>
            </a:custGeom>
            <a:solidFill>
              <a:srgbClr val="1C1C1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7708650" y="1313549"/>
            <a:ext cx="1728470" cy="834390"/>
            <a:chOff x="17708650" y="1313549"/>
            <a:chExt cx="1728470" cy="834390"/>
          </a:xfrm>
        </p:grpSpPr>
        <p:sp>
          <p:nvSpPr>
            <p:cNvPr id="33" name="object 33"/>
            <p:cNvSpPr/>
            <p:nvPr/>
          </p:nvSpPr>
          <p:spPr>
            <a:xfrm>
              <a:off x="17708650" y="1313549"/>
              <a:ext cx="1728470" cy="834390"/>
            </a:xfrm>
            <a:custGeom>
              <a:avLst/>
              <a:gdLst/>
              <a:ahLst/>
              <a:cxnLst/>
              <a:rect l="l" t="t" r="r" b="b"/>
              <a:pathLst>
                <a:path w="1728469" h="834389">
                  <a:moveTo>
                    <a:pt x="1568179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674233"/>
                  </a:lnTo>
                  <a:lnTo>
                    <a:pt x="8149" y="724760"/>
                  </a:lnTo>
                  <a:lnTo>
                    <a:pt x="30842" y="768642"/>
                  </a:lnTo>
                  <a:lnTo>
                    <a:pt x="65446" y="803246"/>
                  </a:lnTo>
                  <a:lnTo>
                    <a:pt x="109328" y="825939"/>
                  </a:lnTo>
                  <a:lnTo>
                    <a:pt x="159855" y="834089"/>
                  </a:lnTo>
                  <a:lnTo>
                    <a:pt x="1568179" y="834089"/>
                  </a:lnTo>
                  <a:lnTo>
                    <a:pt x="1618706" y="825939"/>
                  </a:lnTo>
                  <a:lnTo>
                    <a:pt x="1662588" y="803246"/>
                  </a:lnTo>
                  <a:lnTo>
                    <a:pt x="1697192" y="768642"/>
                  </a:lnTo>
                  <a:lnTo>
                    <a:pt x="1719885" y="724760"/>
                  </a:lnTo>
                  <a:lnTo>
                    <a:pt x="1728034" y="674234"/>
                  </a:lnTo>
                  <a:lnTo>
                    <a:pt x="1728034" y="159855"/>
                  </a:lnTo>
                  <a:lnTo>
                    <a:pt x="1719885" y="109328"/>
                  </a:lnTo>
                  <a:lnTo>
                    <a:pt x="1697192" y="65446"/>
                  </a:lnTo>
                  <a:lnTo>
                    <a:pt x="1662588" y="30842"/>
                  </a:lnTo>
                  <a:lnTo>
                    <a:pt x="1618706" y="8149"/>
                  </a:lnTo>
                  <a:lnTo>
                    <a:pt x="156817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36175" y="1627528"/>
              <a:ext cx="1069340" cy="248920"/>
            </a:xfrm>
            <a:custGeom>
              <a:avLst/>
              <a:gdLst/>
              <a:ahLst/>
              <a:cxnLst/>
              <a:rect l="l" t="t" r="r" b="b"/>
              <a:pathLst>
                <a:path w="1069340" h="248919">
                  <a:moveTo>
                    <a:pt x="40067" y="137336"/>
                  </a:moveTo>
                  <a:lnTo>
                    <a:pt x="0" y="137336"/>
                  </a:lnTo>
                  <a:lnTo>
                    <a:pt x="458" y="144560"/>
                  </a:lnTo>
                  <a:lnTo>
                    <a:pt x="19718" y="181309"/>
                  </a:lnTo>
                  <a:lnTo>
                    <a:pt x="54381" y="196744"/>
                  </a:lnTo>
                  <a:lnTo>
                    <a:pt x="54810" y="196744"/>
                  </a:lnTo>
                  <a:lnTo>
                    <a:pt x="65109" y="198114"/>
                  </a:lnTo>
                  <a:lnTo>
                    <a:pt x="65645" y="198114"/>
                  </a:lnTo>
                  <a:lnTo>
                    <a:pt x="76858" y="198571"/>
                  </a:lnTo>
                  <a:lnTo>
                    <a:pt x="88166" y="198114"/>
                  </a:lnTo>
                  <a:lnTo>
                    <a:pt x="125130" y="187247"/>
                  </a:lnTo>
                  <a:lnTo>
                    <a:pt x="147211" y="163906"/>
                  </a:lnTo>
                  <a:lnTo>
                    <a:pt x="68943" y="163906"/>
                  </a:lnTo>
                  <a:lnTo>
                    <a:pt x="61318" y="162620"/>
                  </a:lnTo>
                  <a:lnTo>
                    <a:pt x="40067" y="142040"/>
                  </a:lnTo>
                  <a:lnTo>
                    <a:pt x="40067" y="137336"/>
                  </a:lnTo>
                  <a:close/>
                </a:path>
                <a:path w="1069340" h="248919">
                  <a:moveTo>
                    <a:pt x="73834" y="4283"/>
                  </a:moveTo>
                  <a:lnTo>
                    <a:pt x="63135" y="4756"/>
                  </a:lnTo>
                  <a:lnTo>
                    <a:pt x="63627" y="4756"/>
                  </a:lnTo>
                  <a:lnTo>
                    <a:pt x="53671" y="6173"/>
                  </a:lnTo>
                  <a:lnTo>
                    <a:pt x="54065" y="6173"/>
                  </a:lnTo>
                  <a:lnTo>
                    <a:pt x="45957" y="8252"/>
                  </a:lnTo>
                  <a:lnTo>
                    <a:pt x="38051" y="11339"/>
                  </a:lnTo>
                  <a:lnTo>
                    <a:pt x="8126" y="45043"/>
                  </a:lnTo>
                  <a:lnTo>
                    <a:pt x="6047" y="61486"/>
                  </a:lnTo>
                  <a:lnTo>
                    <a:pt x="7071" y="73109"/>
                  </a:lnTo>
                  <a:lnTo>
                    <a:pt x="31310" y="107443"/>
                  </a:lnTo>
                  <a:lnTo>
                    <a:pt x="91389" y="120201"/>
                  </a:lnTo>
                  <a:lnTo>
                    <a:pt x="99537" y="122469"/>
                  </a:lnTo>
                  <a:lnTo>
                    <a:pt x="104577" y="125997"/>
                  </a:lnTo>
                  <a:lnTo>
                    <a:pt x="109617" y="129356"/>
                  </a:lnTo>
                  <a:lnTo>
                    <a:pt x="112137" y="133976"/>
                  </a:lnTo>
                  <a:lnTo>
                    <a:pt x="112137" y="144560"/>
                  </a:lnTo>
                  <a:lnTo>
                    <a:pt x="110905" y="148408"/>
                  </a:lnTo>
                  <a:lnTo>
                    <a:pt x="110793" y="148760"/>
                  </a:lnTo>
                  <a:lnTo>
                    <a:pt x="83878" y="163906"/>
                  </a:lnTo>
                  <a:lnTo>
                    <a:pt x="147211" y="163906"/>
                  </a:lnTo>
                  <a:lnTo>
                    <a:pt x="150125" y="156425"/>
                  </a:lnTo>
                  <a:lnTo>
                    <a:pt x="151796" y="148760"/>
                  </a:lnTo>
                  <a:lnTo>
                    <a:pt x="151873" y="148408"/>
                  </a:lnTo>
                  <a:lnTo>
                    <a:pt x="152456" y="139856"/>
                  </a:lnTo>
                  <a:lnTo>
                    <a:pt x="151905" y="131619"/>
                  </a:lnTo>
                  <a:lnTo>
                    <a:pt x="126957" y="95710"/>
                  </a:lnTo>
                  <a:lnTo>
                    <a:pt x="84165" y="83158"/>
                  </a:lnTo>
                  <a:lnTo>
                    <a:pt x="61654" y="81226"/>
                  </a:lnTo>
                  <a:lnTo>
                    <a:pt x="55606" y="78958"/>
                  </a:lnTo>
                  <a:lnTo>
                    <a:pt x="48214" y="71230"/>
                  </a:lnTo>
                  <a:lnTo>
                    <a:pt x="46366" y="66694"/>
                  </a:lnTo>
                  <a:lnTo>
                    <a:pt x="46366" y="57454"/>
                  </a:lnTo>
                  <a:lnTo>
                    <a:pt x="47374" y="53758"/>
                  </a:lnTo>
                  <a:lnTo>
                    <a:pt x="49390" y="50398"/>
                  </a:lnTo>
                  <a:lnTo>
                    <a:pt x="51406" y="46870"/>
                  </a:lnTo>
                  <a:lnTo>
                    <a:pt x="54430" y="44098"/>
                  </a:lnTo>
                  <a:lnTo>
                    <a:pt x="58462" y="42083"/>
                  </a:lnTo>
                  <a:lnTo>
                    <a:pt x="62662" y="40067"/>
                  </a:lnTo>
                  <a:lnTo>
                    <a:pt x="67786" y="39059"/>
                  </a:lnTo>
                  <a:lnTo>
                    <a:pt x="138101" y="39059"/>
                  </a:lnTo>
                  <a:lnTo>
                    <a:pt x="134816" y="32759"/>
                  </a:lnTo>
                  <a:lnTo>
                    <a:pt x="102797" y="8536"/>
                  </a:lnTo>
                  <a:lnTo>
                    <a:pt x="84276" y="4756"/>
                  </a:lnTo>
                  <a:lnTo>
                    <a:pt x="73834" y="4283"/>
                  </a:lnTo>
                  <a:close/>
                </a:path>
                <a:path w="1069340" h="248919">
                  <a:moveTo>
                    <a:pt x="138101" y="39059"/>
                  </a:moveTo>
                  <a:lnTo>
                    <a:pt x="80218" y="39059"/>
                  </a:lnTo>
                  <a:lnTo>
                    <a:pt x="85509" y="40235"/>
                  </a:lnTo>
                  <a:lnTo>
                    <a:pt x="89709" y="42586"/>
                  </a:lnTo>
                  <a:lnTo>
                    <a:pt x="92517" y="44098"/>
                  </a:lnTo>
                  <a:lnTo>
                    <a:pt x="94188" y="45043"/>
                  </a:lnTo>
                  <a:lnTo>
                    <a:pt x="97353" y="48046"/>
                  </a:lnTo>
                  <a:lnTo>
                    <a:pt x="99537" y="51910"/>
                  </a:lnTo>
                  <a:lnTo>
                    <a:pt x="101721" y="55606"/>
                  </a:lnTo>
                  <a:lnTo>
                    <a:pt x="102813" y="59722"/>
                  </a:lnTo>
                  <a:lnTo>
                    <a:pt x="102813" y="64258"/>
                  </a:lnTo>
                  <a:lnTo>
                    <a:pt x="143132" y="64258"/>
                  </a:lnTo>
                  <a:lnTo>
                    <a:pt x="142729" y="57454"/>
                  </a:lnTo>
                  <a:lnTo>
                    <a:pt x="142620" y="55606"/>
                  </a:lnTo>
                  <a:lnTo>
                    <a:pt x="141053" y="47311"/>
                  </a:lnTo>
                  <a:lnTo>
                    <a:pt x="138626" y="40235"/>
                  </a:lnTo>
                  <a:lnTo>
                    <a:pt x="138568" y="40067"/>
                  </a:lnTo>
                  <a:lnTo>
                    <a:pt x="138454" y="39736"/>
                  </a:lnTo>
                  <a:lnTo>
                    <a:pt x="138101" y="39059"/>
                  </a:lnTo>
                  <a:close/>
                </a:path>
                <a:path w="1069340" h="248919">
                  <a:moveTo>
                    <a:pt x="225532" y="55690"/>
                  </a:moveTo>
                  <a:lnTo>
                    <a:pt x="185213" y="55690"/>
                  </a:lnTo>
                  <a:lnTo>
                    <a:pt x="185213" y="193783"/>
                  </a:lnTo>
                  <a:lnTo>
                    <a:pt x="225532" y="193783"/>
                  </a:lnTo>
                  <a:lnTo>
                    <a:pt x="225532" y="55690"/>
                  </a:lnTo>
                  <a:close/>
                </a:path>
                <a:path w="1069340" h="248919">
                  <a:moveTo>
                    <a:pt x="185213" y="55690"/>
                  </a:moveTo>
                  <a:lnTo>
                    <a:pt x="166818" y="55690"/>
                  </a:lnTo>
                  <a:lnTo>
                    <a:pt x="166818" y="85425"/>
                  </a:lnTo>
                  <a:lnTo>
                    <a:pt x="185213" y="85425"/>
                  </a:lnTo>
                  <a:lnTo>
                    <a:pt x="185213" y="55690"/>
                  </a:lnTo>
                  <a:close/>
                </a:path>
                <a:path w="1069340" h="248919">
                  <a:moveTo>
                    <a:pt x="208397" y="0"/>
                  </a:moveTo>
                  <a:lnTo>
                    <a:pt x="193277" y="0"/>
                  </a:lnTo>
                  <a:lnTo>
                    <a:pt x="187649" y="2015"/>
                  </a:lnTo>
                  <a:lnTo>
                    <a:pt x="180425" y="9911"/>
                  </a:lnTo>
                  <a:lnTo>
                    <a:pt x="178661" y="14951"/>
                  </a:lnTo>
                  <a:lnTo>
                    <a:pt x="178661" y="27215"/>
                  </a:lnTo>
                  <a:lnTo>
                    <a:pt x="180425" y="32255"/>
                  </a:lnTo>
                  <a:lnTo>
                    <a:pt x="183953" y="36287"/>
                  </a:lnTo>
                  <a:lnTo>
                    <a:pt x="187649" y="40151"/>
                  </a:lnTo>
                  <a:lnTo>
                    <a:pt x="193277" y="42083"/>
                  </a:lnTo>
                  <a:lnTo>
                    <a:pt x="208397" y="42083"/>
                  </a:lnTo>
                  <a:lnTo>
                    <a:pt x="213940" y="40151"/>
                  </a:lnTo>
                  <a:lnTo>
                    <a:pt x="221164" y="32255"/>
                  </a:lnTo>
                  <a:lnTo>
                    <a:pt x="223012" y="27215"/>
                  </a:lnTo>
                  <a:lnTo>
                    <a:pt x="223012" y="14951"/>
                  </a:lnTo>
                  <a:lnTo>
                    <a:pt x="221164" y="9911"/>
                  </a:lnTo>
                  <a:lnTo>
                    <a:pt x="217468" y="6047"/>
                  </a:lnTo>
                  <a:lnTo>
                    <a:pt x="213940" y="2015"/>
                  </a:lnTo>
                  <a:lnTo>
                    <a:pt x="208397" y="0"/>
                  </a:lnTo>
                  <a:close/>
                </a:path>
                <a:path w="1069340" h="248919">
                  <a:moveTo>
                    <a:pt x="277187" y="211926"/>
                  </a:moveTo>
                  <a:lnTo>
                    <a:pt x="277187" y="245946"/>
                  </a:lnTo>
                  <a:lnTo>
                    <a:pt x="283802" y="246891"/>
                  </a:lnTo>
                  <a:lnTo>
                    <a:pt x="284077" y="246891"/>
                  </a:lnTo>
                  <a:lnTo>
                    <a:pt x="289535" y="247458"/>
                  </a:lnTo>
                  <a:lnTo>
                    <a:pt x="303646" y="248466"/>
                  </a:lnTo>
                  <a:lnTo>
                    <a:pt x="310534" y="248718"/>
                  </a:lnTo>
                  <a:lnTo>
                    <a:pt x="317254" y="248718"/>
                  </a:lnTo>
                  <a:lnTo>
                    <a:pt x="363873" y="241410"/>
                  </a:lnTo>
                  <a:lnTo>
                    <a:pt x="393254" y="214950"/>
                  </a:lnTo>
                  <a:lnTo>
                    <a:pt x="310366" y="214950"/>
                  </a:lnTo>
                  <a:lnTo>
                    <a:pt x="305759" y="214714"/>
                  </a:lnTo>
                  <a:lnTo>
                    <a:pt x="304886" y="214714"/>
                  </a:lnTo>
                  <a:lnTo>
                    <a:pt x="297268" y="214005"/>
                  </a:lnTo>
                  <a:lnTo>
                    <a:pt x="297472" y="214005"/>
                  </a:lnTo>
                  <a:lnTo>
                    <a:pt x="289535" y="213438"/>
                  </a:lnTo>
                  <a:lnTo>
                    <a:pt x="283623" y="212824"/>
                  </a:lnTo>
                  <a:lnTo>
                    <a:pt x="283471" y="212824"/>
                  </a:lnTo>
                  <a:lnTo>
                    <a:pt x="277187" y="211926"/>
                  </a:lnTo>
                  <a:close/>
                </a:path>
                <a:path w="1069340" h="248919">
                  <a:moveTo>
                    <a:pt x="400664" y="136328"/>
                  </a:moveTo>
                  <a:lnTo>
                    <a:pt x="369921" y="136328"/>
                  </a:lnTo>
                  <a:lnTo>
                    <a:pt x="369389" y="143636"/>
                  </a:lnTo>
                  <a:lnTo>
                    <a:pt x="369275" y="145195"/>
                  </a:lnTo>
                  <a:lnTo>
                    <a:pt x="367823" y="153464"/>
                  </a:lnTo>
                  <a:lnTo>
                    <a:pt x="365672" y="160772"/>
                  </a:lnTo>
                  <a:lnTo>
                    <a:pt x="365621" y="160945"/>
                  </a:lnTo>
                  <a:lnTo>
                    <a:pt x="362613" y="167828"/>
                  </a:lnTo>
                  <a:lnTo>
                    <a:pt x="362613" y="187987"/>
                  </a:lnTo>
                  <a:lnTo>
                    <a:pt x="361017" y="194539"/>
                  </a:lnTo>
                  <a:lnTo>
                    <a:pt x="357825" y="199579"/>
                  </a:lnTo>
                  <a:lnTo>
                    <a:pt x="354633" y="204787"/>
                  </a:lnTo>
                  <a:lnTo>
                    <a:pt x="349593" y="208651"/>
                  </a:lnTo>
                  <a:lnTo>
                    <a:pt x="316246" y="214950"/>
                  </a:lnTo>
                  <a:lnTo>
                    <a:pt x="393254" y="214950"/>
                  </a:lnTo>
                  <a:lnTo>
                    <a:pt x="400479" y="181351"/>
                  </a:lnTo>
                  <a:lnTo>
                    <a:pt x="400570" y="179419"/>
                  </a:lnTo>
                  <a:lnTo>
                    <a:pt x="400664" y="136328"/>
                  </a:lnTo>
                  <a:close/>
                </a:path>
                <a:path w="1069340" h="248919">
                  <a:moveTo>
                    <a:pt x="320679" y="194539"/>
                  </a:moveTo>
                  <a:lnTo>
                    <a:pt x="310476" y="194539"/>
                  </a:lnTo>
                  <a:lnTo>
                    <a:pt x="315994" y="194791"/>
                  </a:lnTo>
                  <a:lnTo>
                    <a:pt x="320679" y="194539"/>
                  </a:lnTo>
                  <a:close/>
                </a:path>
                <a:path w="1069340" h="248919">
                  <a:moveTo>
                    <a:pt x="318514" y="51658"/>
                  </a:moveTo>
                  <a:lnTo>
                    <a:pt x="308814" y="52115"/>
                  </a:lnTo>
                  <a:lnTo>
                    <a:pt x="310638" y="52115"/>
                  </a:lnTo>
                  <a:lnTo>
                    <a:pt x="304780" y="52981"/>
                  </a:lnTo>
                  <a:lnTo>
                    <a:pt x="267863" y="76180"/>
                  </a:lnTo>
                  <a:lnTo>
                    <a:pt x="254539" y="113271"/>
                  </a:lnTo>
                  <a:lnTo>
                    <a:pt x="254256" y="120453"/>
                  </a:lnTo>
                  <a:lnTo>
                    <a:pt x="254256" y="126248"/>
                  </a:lnTo>
                  <a:lnTo>
                    <a:pt x="254437" y="131120"/>
                  </a:lnTo>
                  <a:lnTo>
                    <a:pt x="254523" y="133430"/>
                  </a:lnTo>
                  <a:lnTo>
                    <a:pt x="255219" y="139436"/>
                  </a:lnTo>
                  <a:lnTo>
                    <a:pt x="255326" y="140360"/>
                  </a:lnTo>
                  <a:lnTo>
                    <a:pt x="256665" y="147038"/>
                  </a:lnTo>
                  <a:lnTo>
                    <a:pt x="276263" y="181351"/>
                  </a:lnTo>
                  <a:lnTo>
                    <a:pt x="309535" y="194539"/>
                  </a:lnTo>
                  <a:lnTo>
                    <a:pt x="322904" y="194539"/>
                  </a:lnTo>
                  <a:lnTo>
                    <a:pt x="359006" y="174001"/>
                  </a:lnTo>
                  <a:lnTo>
                    <a:pt x="362613" y="167828"/>
                  </a:lnTo>
                  <a:lnTo>
                    <a:pt x="362613" y="160772"/>
                  </a:lnTo>
                  <a:lnTo>
                    <a:pt x="322042" y="160772"/>
                  </a:lnTo>
                  <a:lnTo>
                    <a:pt x="316508" y="159428"/>
                  </a:lnTo>
                  <a:lnTo>
                    <a:pt x="316315" y="159428"/>
                  </a:lnTo>
                  <a:lnTo>
                    <a:pt x="310954" y="156488"/>
                  </a:lnTo>
                  <a:lnTo>
                    <a:pt x="294575" y="131120"/>
                  </a:lnTo>
                  <a:lnTo>
                    <a:pt x="294575" y="115497"/>
                  </a:lnTo>
                  <a:lnTo>
                    <a:pt x="322126" y="84921"/>
                  </a:lnTo>
                  <a:lnTo>
                    <a:pt x="368552" y="84921"/>
                  </a:lnTo>
                  <a:lnTo>
                    <a:pt x="366645" y="80386"/>
                  </a:lnTo>
                  <a:lnTo>
                    <a:pt x="334012" y="53485"/>
                  </a:lnTo>
                  <a:lnTo>
                    <a:pt x="326546" y="52115"/>
                  </a:lnTo>
                  <a:lnTo>
                    <a:pt x="318514" y="51658"/>
                  </a:lnTo>
                  <a:close/>
                </a:path>
                <a:path w="1069340" h="248919">
                  <a:moveTo>
                    <a:pt x="369921" y="136328"/>
                  </a:moveTo>
                  <a:lnTo>
                    <a:pt x="362613" y="152456"/>
                  </a:lnTo>
                  <a:lnTo>
                    <a:pt x="362613" y="167828"/>
                  </a:lnTo>
                  <a:lnTo>
                    <a:pt x="369627" y="140360"/>
                  </a:lnTo>
                  <a:lnTo>
                    <a:pt x="369694" y="139436"/>
                  </a:lnTo>
                  <a:lnTo>
                    <a:pt x="369805" y="137924"/>
                  </a:lnTo>
                  <a:lnTo>
                    <a:pt x="369921" y="136328"/>
                  </a:lnTo>
                  <a:close/>
                </a:path>
                <a:path w="1069340" h="248919">
                  <a:moveTo>
                    <a:pt x="368552" y="84921"/>
                  </a:moveTo>
                  <a:lnTo>
                    <a:pt x="334558" y="84921"/>
                  </a:lnTo>
                  <a:lnTo>
                    <a:pt x="339933" y="86265"/>
                  </a:lnTo>
                  <a:lnTo>
                    <a:pt x="344973" y="88953"/>
                  </a:lnTo>
                  <a:lnTo>
                    <a:pt x="350013" y="91473"/>
                  </a:lnTo>
                  <a:lnTo>
                    <a:pt x="354045" y="95253"/>
                  </a:lnTo>
                  <a:lnTo>
                    <a:pt x="357069" y="100293"/>
                  </a:lnTo>
                  <a:lnTo>
                    <a:pt x="360261" y="105165"/>
                  </a:lnTo>
                  <a:lnTo>
                    <a:pt x="361857" y="111213"/>
                  </a:lnTo>
                  <a:lnTo>
                    <a:pt x="361786" y="133430"/>
                  </a:lnTo>
                  <a:lnTo>
                    <a:pt x="360345" y="139436"/>
                  </a:lnTo>
                  <a:lnTo>
                    <a:pt x="357321" y="144644"/>
                  </a:lnTo>
                  <a:lnTo>
                    <a:pt x="354465" y="149852"/>
                  </a:lnTo>
                  <a:lnTo>
                    <a:pt x="350517" y="153884"/>
                  </a:lnTo>
                  <a:lnTo>
                    <a:pt x="345477" y="156740"/>
                  </a:lnTo>
                  <a:lnTo>
                    <a:pt x="340437" y="159428"/>
                  </a:lnTo>
                  <a:lnTo>
                    <a:pt x="334810" y="160772"/>
                  </a:lnTo>
                  <a:lnTo>
                    <a:pt x="362613" y="160772"/>
                  </a:lnTo>
                  <a:lnTo>
                    <a:pt x="362613" y="152456"/>
                  </a:lnTo>
                  <a:lnTo>
                    <a:pt x="369921" y="136328"/>
                  </a:lnTo>
                  <a:lnTo>
                    <a:pt x="400664" y="136328"/>
                  </a:lnTo>
                  <a:lnTo>
                    <a:pt x="400664" y="115917"/>
                  </a:lnTo>
                  <a:lnTo>
                    <a:pt x="368661" y="115917"/>
                  </a:lnTo>
                  <a:lnTo>
                    <a:pt x="368552" y="84921"/>
                  </a:lnTo>
                  <a:close/>
                </a:path>
                <a:path w="1069340" h="248919">
                  <a:moveTo>
                    <a:pt x="368661" y="85181"/>
                  </a:moveTo>
                  <a:lnTo>
                    <a:pt x="368661" y="115917"/>
                  </a:lnTo>
                  <a:lnTo>
                    <a:pt x="374205" y="114405"/>
                  </a:lnTo>
                  <a:lnTo>
                    <a:pt x="368661" y="85181"/>
                  </a:lnTo>
                  <a:close/>
                </a:path>
                <a:path w="1069340" h="248919">
                  <a:moveTo>
                    <a:pt x="400664" y="55769"/>
                  </a:moveTo>
                  <a:lnTo>
                    <a:pt x="368661" y="55769"/>
                  </a:lnTo>
                  <a:lnTo>
                    <a:pt x="368661" y="85181"/>
                  </a:lnTo>
                  <a:lnTo>
                    <a:pt x="369763" y="87804"/>
                  </a:lnTo>
                  <a:lnTo>
                    <a:pt x="372063" y="95946"/>
                  </a:lnTo>
                  <a:lnTo>
                    <a:pt x="373543" y="104813"/>
                  </a:lnTo>
                  <a:lnTo>
                    <a:pt x="374126" y="113271"/>
                  </a:lnTo>
                  <a:lnTo>
                    <a:pt x="374205" y="114405"/>
                  </a:lnTo>
                  <a:lnTo>
                    <a:pt x="368661" y="115917"/>
                  </a:lnTo>
                  <a:lnTo>
                    <a:pt x="400664" y="115917"/>
                  </a:lnTo>
                  <a:lnTo>
                    <a:pt x="400664" y="55769"/>
                  </a:lnTo>
                  <a:close/>
                </a:path>
                <a:path w="1069340" h="248919">
                  <a:moveTo>
                    <a:pt x="467580" y="55690"/>
                  </a:moveTo>
                  <a:lnTo>
                    <a:pt x="435577" y="55690"/>
                  </a:lnTo>
                  <a:lnTo>
                    <a:pt x="435577" y="193783"/>
                  </a:lnTo>
                  <a:lnTo>
                    <a:pt x="475896" y="193783"/>
                  </a:lnTo>
                  <a:lnTo>
                    <a:pt x="475896" y="114909"/>
                  </a:lnTo>
                  <a:lnTo>
                    <a:pt x="465312" y="114909"/>
                  </a:lnTo>
                  <a:lnTo>
                    <a:pt x="465614" y="105669"/>
                  </a:lnTo>
                  <a:lnTo>
                    <a:pt x="465643" y="104766"/>
                  </a:lnTo>
                  <a:lnTo>
                    <a:pt x="466635" y="95505"/>
                  </a:lnTo>
                  <a:lnTo>
                    <a:pt x="467580" y="90717"/>
                  </a:lnTo>
                  <a:lnTo>
                    <a:pt x="467580" y="55690"/>
                  </a:lnTo>
                  <a:close/>
                </a:path>
                <a:path w="1069340" h="248919">
                  <a:moveTo>
                    <a:pt x="562475" y="87441"/>
                  </a:moveTo>
                  <a:lnTo>
                    <a:pt x="508487" y="87441"/>
                  </a:lnTo>
                  <a:lnTo>
                    <a:pt x="514577" y="89877"/>
                  </a:lnTo>
                  <a:lnTo>
                    <a:pt x="514445" y="89877"/>
                  </a:lnTo>
                  <a:lnTo>
                    <a:pt x="523103" y="99201"/>
                  </a:lnTo>
                  <a:lnTo>
                    <a:pt x="525287" y="105249"/>
                  </a:lnTo>
                  <a:lnTo>
                    <a:pt x="525287" y="193783"/>
                  </a:lnTo>
                  <a:lnTo>
                    <a:pt x="565606" y="193783"/>
                  </a:lnTo>
                  <a:lnTo>
                    <a:pt x="565606" y="114909"/>
                  </a:lnTo>
                  <a:lnTo>
                    <a:pt x="564803" y="99931"/>
                  </a:lnTo>
                  <a:lnTo>
                    <a:pt x="562475" y="87441"/>
                  </a:lnTo>
                  <a:close/>
                </a:path>
                <a:path w="1069340" h="248919">
                  <a:moveTo>
                    <a:pt x="467580" y="90717"/>
                  </a:moveTo>
                  <a:lnTo>
                    <a:pt x="466635" y="95505"/>
                  </a:lnTo>
                  <a:lnTo>
                    <a:pt x="465643" y="104766"/>
                  </a:lnTo>
                  <a:lnTo>
                    <a:pt x="465312" y="114909"/>
                  </a:lnTo>
                  <a:lnTo>
                    <a:pt x="467580" y="114909"/>
                  </a:lnTo>
                  <a:lnTo>
                    <a:pt x="467580" y="90717"/>
                  </a:lnTo>
                  <a:close/>
                </a:path>
                <a:path w="1069340" h="248919">
                  <a:moveTo>
                    <a:pt x="515963" y="51406"/>
                  </a:moveTo>
                  <a:lnTo>
                    <a:pt x="514199" y="51406"/>
                  </a:lnTo>
                  <a:lnTo>
                    <a:pt x="506561" y="51847"/>
                  </a:lnTo>
                  <a:lnTo>
                    <a:pt x="473723" y="73015"/>
                  </a:lnTo>
                  <a:lnTo>
                    <a:pt x="467580" y="90717"/>
                  </a:lnTo>
                  <a:lnTo>
                    <a:pt x="467580" y="114909"/>
                  </a:lnTo>
                  <a:lnTo>
                    <a:pt x="475896" y="114909"/>
                  </a:lnTo>
                  <a:lnTo>
                    <a:pt x="475896" y="105669"/>
                  </a:lnTo>
                  <a:lnTo>
                    <a:pt x="478164" y="99453"/>
                  </a:lnTo>
                  <a:lnTo>
                    <a:pt x="487404" y="89877"/>
                  </a:lnTo>
                  <a:lnTo>
                    <a:pt x="493536" y="87441"/>
                  </a:lnTo>
                  <a:lnTo>
                    <a:pt x="562475" y="87441"/>
                  </a:lnTo>
                  <a:lnTo>
                    <a:pt x="562416" y="87126"/>
                  </a:lnTo>
                  <a:lnTo>
                    <a:pt x="537257" y="55375"/>
                  </a:lnTo>
                  <a:lnTo>
                    <a:pt x="527334" y="52399"/>
                  </a:lnTo>
                  <a:lnTo>
                    <a:pt x="515963" y="51406"/>
                  </a:lnTo>
                  <a:close/>
                </a:path>
                <a:path w="1069340" h="248919">
                  <a:moveTo>
                    <a:pt x="720155" y="50902"/>
                  </a:moveTo>
                  <a:lnTo>
                    <a:pt x="681852" y="59738"/>
                  </a:lnTo>
                  <a:lnTo>
                    <a:pt x="652274" y="88654"/>
                  </a:lnTo>
                  <a:lnTo>
                    <a:pt x="644305" y="122217"/>
                  </a:lnTo>
                  <a:lnTo>
                    <a:pt x="644305" y="128012"/>
                  </a:lnTo>
                  <a:lnTo>
                    <a:pt x="644513" y="132632"/>
                  </a:lnTo>
                  <a:lnTo>
                    <a:pt x="644620" y="134990"/>
                  </a:lnTo>
                  <a:lnTo>
                    <a:pt x="659456" y="172316"/>
                  </a:lnTo>
                  <a:lnTo>
                    <a:pt x="695208" y="195452"/>
                  </a:lnTo>
                  <a:lnTo>
                    <a:pt x="720155" y="198571"/>
                  </a:lnTo>
                  <a:lnTo>
                    <a:pt x="729085" y="198224"/>
                  </a:lnTo>
                  <a:lnTo>
                    <a:pt x="765640" y="186223"/>
                  </a:lnTo>
                  <a:lnTo>
                    <a:pt x="786359" y="164552"/>
                  </a:lnTo>
                  <a:lnTo>
                    <a:pt x="712595" y="164552"/>
                  </a:lnTo>
                  <a:lnTo>
                    <a:pt x="706127" y="162872"/>
                  </a:lnTo>
                  <a:lnTo>
                    <a:pt x="695376" y="156152"/>
                  </a:lnTo>
                  <a:lnTo>
                    <a:pt x="691344" y="151448"/>
                  </a:lnTo>
                  <a:lnTo>
                    <a:pt x="685968" y="139352"/>
                  </a:lnTo>
                  <a:lnTo>
                    <a:pt x="684624" y="132632"/>
                  </a:lnTo>
                  <a:lnTo>
                    <a:pt x="684624" y="117345"/>
                  </a:lnTo>
                  <a:lnTo>
                    <a:pt x="712763" y="84921"/>
                  </a:lnTo>
                  <a:lnTo>
                    <a:pt x="785838" y="84921"/>
                  </a:lnTo>
                  <a:lnTo>
                    <a:pt x="784539" y="82717"/>
                  </a:lnTo>
                  <a:lnTo>
                    <a:pt x="751906" y="56698"/>
                  </a:lnTo>
                  <a:lnTo>
                    <a:pt x="728849" y="51265"/>
                  </a:lnTo>
                  <a:lnTo>
                    <a:pt x="720155" y="50902"/>
                  </a:lnTo>
                  <a:close/>
                </a:path>
                <a:path w="1069340" h="248919">
                  <a:moveTo>
                    <a:pt x="785838" y="84921"/>
                  </a:moveTo>
                  <a:lnTo>
                    <a:pt x="727715" y="84921"/>
                  </a:lnTo>
                  <a:lnTo>
                    <a:pt x="734099" y="86685"/>
                  </a:lnTo>
                  <a:lnTo>
                    <a:pt x="739307" y="90213"/>
                  </a:lnTo>
                  <a:lnTo>
                    <a:pt x="744682" y="93741"/>
                  </a:lnTo>
                  <a:lnTo>
                    <a:pt x="748798" y="98529"/>
                  </a:lnTo>
                  <a:lnTo>
                    <a:pt x="751654" y="104577"/>
                  </a:lnTo>
                  <a:lnTo>
                    <a:pt x="754510" y="110457"/>
                  </a:lnTo>
                  <a:lnTo>
                    <a:pt x="755938" y="117345"/>
                  </a:lnTo>
                  <a:lnTo>
                    <a:pt x="755938" y="132632"/>
                  </a:lnTo>
                  <a:lnTo>
                    <a:pt x="754510" y="139352"/>
                  </a:lnTo>
                  <a:lnTo>
                    <a:pt x="751654" y="145400"/>
                  </a:lnTo>
                  <a:lnTo>
                    <a:pt x="748966" y="151448"/>
                  </a:lnTo>
                  <a:lnTo>
                    <a:pt x="745018" y="156152"/>
                  </a:lnTo>
                  <a:lnTo>
                    <a:pt x="734603" y="162872"/>
                  </a:lnTo>
                  <a:lnTo>
                    <a:pt x="728051" y="164552"/>
                  </a:lnTo>
                  <a:lnTo>
                    <a:pt x="786359" y="164552"/>
                  </a:lnTo>
                  <a:lnTo>
                    <a:pt x="796257" y="128012"/>
                  </a:lnTo>
                  <a:lnTo>
                    <a:pt x="796257" y="122217"/>
                  </a:lnTo>
                  <a:lnTo>
                    <a:pt x="796030" y="117345"/>
                  </a:lnTo>
                  <a:lnTo>
                    <a:pt x="795926" y="115129"/>
                  </a:lnTo>
                  <a:lnTo>
                    <a:pt x="794934" y="108231"/>
                  </a:lnTo>
                  <a:lnTo>
                    <a:pt x="793281" y="101522"/>
                  </a:lnTo>
                  <a:lnTo>
                    <a:pt x="790965" y="95001"/>
                  </a:lnTo>
                  <a:lnTo>
                    <a:pt x="788036" y="88654"/>
                  </a:lnTo>
                  <a:lnTo>
                    <a:pt x="785838" y="84921"/>
                  </a:lnTo>
                  <a:close/>
                </a:path>
                <a:path w="1069340" h="248919">
                  <a:moveTo>
                    <a:pt x="861691" y="55690"/>
                  </a:moveTo>
                  <a:lnTo>
                    <a:pt x="821372" y="55690"/>
                  </a:lnTo>
                  <a:lnTo>
                    <a:pt x="821372" y="135824"/>
                  </a:lnTo>
                  <a:lnTo>
                    <a:pt x="828601" y="173907"/>
                  </a:lnTo>
                  <a:lnTo>
                    <a:pt x="859738" y="197106"/>
                  </a:lnTo>
                  <a:lnTo>
                    <a:pt x="871015" y="198067"/>
                  </a:lnTo>
                  <a:lnTo>
                    <a:pt x="872779" y="198067"/>
                  </a:lnTo>
                  <a:lnTo>
                    <a:pt x="908247" y="182695"/>
                  </a:lnTo>
                  <a:lnTo>
                    <a:pt x="917513" y="162032"/>
                  </a:lnTo>
                  <a:lnTo>
                    <a:pt x="877819" y="162032"/>
                  </a:lnTo>
                  <a:lnTo>
                    <a:pt x="872191" y="159848"/>
                  </a:lnTo>
                  <a:lnTo>
                    <a:pt x="863791" y="151112"/>
                  </a:lnTo>
                  <a:lnTo>
                    <a:pt x="861691" y="145232"/>
                  </a:lnTo>
                  <a:lnTo>
                    <a:pt x="861691" y="55690"/>
                  </a:lnTo>
                  <a:close/>
                </a:path>
                <a:path w="1069340" h="248919">
                  <a:moveTo>
                    <a:pt x="949637" y="135572"/>
                  </a:moveTo>
                  <a:lnTo>
                    <a:pt x="920406" y="135572"/>
                  </a:lnTo>
                  <a:lnTo>
                    <a:pt x="920095" y="144560"/>
                  </a:lnTo>
                  <a:lnTo>
                    <a:pt x="920059" y="145605"/>
                  </a:lnTo>
                  <a:lnTo>
                    <a:pt x="919020" y="154787"/>
                  </a:lnTo>
                  <a:lnTo>
                    <a:pt x="917634" y="161452"/>
                  </a:lnTo>
                  <a:lnTo>
                    <a:pt x="917634" y="193783"/>
                  </a:lnTo>
                  <a:lnTo>
                    <a:pt x="949637" y="193783"/>
                  </a:lnTo>
                  <a:lnTo>
                    <a:pt x="949637" y="135572"/>
                  </a:lnTo>
                  <a:close/>
                </a:path>
                <a:path w="1069340" h="248919">
                  <a:moveTo>
                    <a:pt x="949637" y="55690"/>
                  </a:moveTo>
                  <a:lnTo>
                    <a:pt x="909318" y="55690"/>
                  </a:lnTo>
                  <a:lnTo>
                    <a:pt x="909318" y="144560"/>
                  </a:lnTo>
                  <a:lnTo>
                    <a:pt x="907131" y="150471"/>
                  </a:lnTo>
                  <a:lnTo>
                    <a:pt x="907050" y="150692"/>
                  </a:lnTo>
                  <a:lnTo>
                    <a:pt x="897894" y="159848"/>
                  </a:lnTo>
                  <a:lnTo>
                    <a:pt x="897760" y="159848"/>
                  </a:lnTo>
                  <a:lnTo>
                    <a:pt x="892098" y="162032"/>
                  </a:lnTo>
                  <a:lnTo>
                    <a:pt x="917513" y="162032"/>
                  </a:lnTo>
                  <a:lnTo>
                    <a:pt x="917634" y="135572"/>
                  </a:lnTo>
                  <a:lnTo>
                    <a:pt x="949637" y="135572"/>
                  </a:lnTo>
                  <a:lnTo>
                    <a:pt x="949637" y="55690"/>
                  </a:lnTo>
                  <a:close/>
                </a:path>
                <a:path w="1069340" h="248919">
                  <a:moveTo>
                    <a:pt x="920406" y="135572"/>
                  </a:moveTo>
                  <a:lnTo>
                    <a:pt x="917634" y="135572"/>
                  </a:lnTo>
                  <a:lnTo>
                    <a:pt x="917634" y="161452"/>
                  </a:lnTo>
                  <a:lnTo>
                    <a:pt x="919020" y="154787"/>
                  </a:lnTo>
                  <a:lnTo>
                    <a:pt x="920059" y="145605"/>
                  </a:lnTo>
                  <a:lnTo>
                    <a:pt x="920397" y="135824"/>
                  </a:lnTo>
                  <a:lnTo>
                    <a:pt x="920406" y="135572"/>
                  </a:lnTo>
                  <a:close/>
                </a:path>
                <a:path w="1069340" h="248919">
                  <a:moveTo>
                    <a:pt x="1028645" y="18395"/>
                  </a:moveTo>
                  <a:lnTo>
                    <a:pt x="991098" y="18395"/>
                  </a:lnTo>
                  <a:lnTo>
                    <a:pt x="991098" y="139856"/>
                  </a:lnTo>
                  <a:lnTo>
                    <a:pt x="991392" y="147920"/>
                  </a:lnTo>
                  <a:lnTo>
                    <a:pt x="991460" y="149778"/>
                  </a:lnTo>
                  <a:lnTo>
                    <a:pt x="1009793" y="187436"/>
                  </a:lnTo>
                  <a:lnTo>
                    <a:pt x="1049560" y="195547"/>
                  </a:lnTo>
                  <a:lnTo>
                    <a:pt x="1068964" y="195547"/>
                  </a:lnTo>
                  <a:lnTo>
                    <a:pt x="1068964" y="161528"/>
                  </a:lnTo>
                  <a:lnTo>
                    <a:pt x="1042169" y="161528"/>
                  </a:lnTo>
                  <a:lnTo>
                    <a:pt x="1037213" y="159848"/>
                  </a:lnTo>
                  <a:lnTo>
                    <a:pt x="1033685" y="156488"/>
                  </a:lnTo>
                  <a:lnTo>
                    <a:pt x="1030325" y="152960"/>
                  </a:lnTo>
                  <a:lnTo>
                    <a:pt x="1028645" y="147920"/>
                  </a:lnTo>
                  <a:lnTo>
                    <a:pt x="1028645" y="18395"/>
                  </a:lnTo>
                  <a:close/>
                </a:path>
                <a:path w="1069340" h="248919">
                  <a:moveTo>
                    <a:pt x="991098" y="55690"/>
                  </a:moveTo>
                  <a:lnTo>
                    <a:pt x="970182" y="55690"/>
                  </a:lnTo>
                  <a:lnTo>
                    <a:pt x="970182" y="85173"/>
                  </a:lnTo>
                  <a:lnTo>
                    <a:pt x="991098" y="85173"/>
                  </a:lnTo>
                  <a:lnTo>
                    <a:pt x="991098" y="55690"/>
                  </a:lnTo>
                  <a:close/>
                </a:path>
                <a:path w="1069340" h="248919">
                  <a:moveTo>
                    <a:pt x="1068964" y="55690"/>
                  </a:moveTo>
                  <a:lnTo>
                    <a:pt x="1028645" y="55690"/>
                  </a:lnTo>
                  <a:lnTo>
                    <a:pt x="1028645" y="85173"/>
                  </a:lnTo>
                  <a:lnTo>
                    <a:pt x="1068964" y="85173"/>
                  </a:lnTo>
                  <a:lnTo>
                    <a:pt x="1068964" y="55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15364" y="3378523"/>
            <a:ext cx="799276" cy="79927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43422" y="3447065"/>
            <a:ext cx="3301994" cy="22921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475944" y="3959208"/>
            <a:ext cx="15628619" cy="11160760"/>
            <a:chOff x="4475944" y="3959208"/>
            <a:chExt cx="15628619" cy="1116076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5075" y="3959208"/>
              <a:ext cx="2194265" cy="1834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5944" y="4017942"/>
              <a:ext cx="5740708" cy="28955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5364" y="4657364"/>
              <a:ext cx="4461866" cy="16166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7374" y="4017942"/>
              <a:ext cx="5740703" cy="28955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6794" y="4657364"/>
              <a:ext cx="4461866" cy="16166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58808" y="4017942"/>
              <a:ext cx="5740703" cy="28955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98229" y="4657364"/>
              <a:ext cx="4461866" cy="161666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7670" y="6724301"/>
              <a:ext cx="2568388" cy="2519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5944" y="6741166"/>
              <a:ext cx="6074497" cy="386849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115364" y="7380586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95657" y="7140804"/>
              <a:ext cx="1961423" cy="19614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435077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8"/>
                  </a:lnTo>
                  <a:lnTo>
                    <a:pt x="651739" y="617134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8" y="65446"/>
                  </a:lnTo>
                  <a:lnTo>
                    <a:pt x="617134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74436" y="7974241"/>
              <a:ext cx="204470" cy="295275"/>
            </a:xfrm>
            <a:custGeom>
              <a:avLst/>
              <a:gdLst/>
              <a:ahLst/>
              <a:cxnLst/>
              <a:rect l="l" t="t" r="r" b="b"/>
              <a:pathLst>
                <a:path w="204470" h="295275">
                  <a:moveTo>
                    <a:pt x="113258" y="38963"/>
                  </a:moveTo>
                  <a:lnTo>
                    <a:pt x="108191" y="33883"/>
                  </a:lnTo>
                  <a:lnTo>
                    <a:pt x="95656" y="33883"/>
                  </a:lnTo>
                  <a:lnTo>
                    <a:pt x="90589" y="38963"/>
                  </a:lnTo>
                  <a:lnTo>
                    <a:pt x="90589" y="51485"/>
                  </a:lnTo>
                  <a:lnTo>
                    <a:pt x="95656" y="56565"/>
                  </a:lnTo>
                  <a:lnTo>
                    <a:pt x="108191" y="56565"/>
                  </a:lnTo>
                  <a:lnTo>
                    <a:pt x="113258" y="51485"/>
                  </a:lnTo>
                  <a:lnTo>
                    <a:pt x="113258" y="45224"/>
                  </a:lnTo>
                  <a:lnTo>
                    <a:pt x="113258" y="38963"/>
                  </a:lnTo>
                  <a:close/>
                </a:path>
                <a:path w="204470" h="295275">
                  <a:moveTo>
                    <a:pt x="143497" y="239293"/>
                  </a:moveTo>
                  <a:lnTo>
                    <a:pt x="138430" y="234213"/>
                  </a:lnTo>
                  <a:lnTo>
                    <a:pt x="132168" y="234213"/>
                  </a:lnTo>
                  <a:lnTo>
                    <a:pt x="71678" y="234213"/>
                  </a:lnTo>
                  <a:lnTo>
                    <a:pt x="65417" y="234213"/>
                  </a:lnTo>
                  <a:lnTo>
                    <a:pt x="60350" y="239293"/>
                  </a:lnTo>
                  <a:lnTo>
                    <a:pt x="60350" y="251815"/>
                  </a:lnTo>
                  <a:lnTo>
                    <a:pt x="65417" y="256895"/>
                  </a:lnTo>
                  <a:lnTo>
                    <a:pt x="71678" y="256895"/>
                  </a:lnTo>
                  <a:lnTo>
                    <a:pt x="132168" y="256895"/>
                  </a:lnTo>
                  <a:lnTo>
                    <a:pt x="138430" y="256895"/>
                  </a:lnTo>
                  <a:lnTo>
                    <a:pt x="143497" y="251815"/>
                  </a:lnTo>
                  <a:lnTo>
                    <a:pt x="143497" y="239293"/>
                  </a:lnTo>
                  <a:close/>
                </a:path>
                <a:path w="204470" h="295275">
                  <a:moveTo>
                    <a:pt x="203847" y="70104"/>
                  </a:moveTo>
                  <a:lnTo>
                    <a:pt x="197129" y="29895"/>
                  </a:lnTo>
                  <a:lnTo>
                    <a:pt x="181152" y="11099"/>
                  </a:lnTo>
                  <a:lnTo>
                    <a:pt x="181152" y="70104"/>
                  </a:lnTo>
                  <a:lnTo>
                    <a:pt x="181152" y="224459"/>
                  </a:lnTo>
                  <a:lnTo>
                    <a:pt x="170167" y="263423"/>
                  </a:lnTo>
                  <a:lnTo>
                    <a:pt x="129425" y="272021"/>
                  </a:lnTo>
                  <a:lnTo>
                    <a:pt x="110998" y="272021"/>
                  </a:lnTo>
                  <a:lnTo>
                    <a:pt x="92849" y="272021"/>
                  </a:lnTo>
                  <a:lnTo>
                    <a:pt x="74434" y="272021"/>
                  </a:lnTo>
                  <a:lnTo>
                    <a:pt x="61810" y="271576"/>
                  </a:lnTo>
                  <a:lnTo>
                    <a:pt x="29070" y="258038"/>
                  </a:lnTo>
                  <a:lnTo>
                    <a:pt x="25069" y="260883"/>
                  </a:lnTo>
                  <a:lnTo>
                    <a:pt x="28981" y="258038"/>
                  </a:lnTo>
                  <a:lnTo>
                    <a:pt x="26352" y="254292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111"/>
                  </a:lnTo>
                  <a:lnTo>
                    <a:pt x="22987" y="232752"/>
                  </a:lnTo>
                  <a:lnTo>
                    <a:pt x="22694" y="224459"/>
                  </a:lnTo>
                  <a:lnTo>
                    <a:pt x="22694" y="70104"/>
                  </a:lnTo>
                  <a:lnTo>
                    <a:pt x="33680" y="31140"/>
                  </a:lnTo>
                  <a:lnTo>
                    <a:pt x="70573" y="22669"/>
                  </a:lnTo>
                  <a:lnTo>
                    <a:pt x="92849" y="22669"/>
                  </a:lnTo>
                  <a:lnTo>
                    <a:pt x="110998" y="22669"/>
                  </a:lnTo>
                  <a:lnTo>
                    <a:pt x="133273" y="22669"/>
                  </a:lnTo>
                  <a:lnTo>
                    <a:pt x="142036" y="22974"/>
                  </a:lnTo>
                  <a:lnTo>
                    <a:pt x="177495" y="40271"/>
                  </a:lnTo>
                  <a:lnTo>
                    <a:pt x="181152" y="70104"/>
                  </a:lnTo>
                  <a:lnTo>
                    <a:pt x="181152" y="11099"/>
                  </a:lnTo>
                  <a:lnTo>
                    <a:pt x="143395" y="342"/>
                  </a:lnTo>
                  <a:lnTo>
                    <a:pt x="133743" y="0"/>
                  </a:lnTo>
                  <a:lnTo>
                    <a:pt x="110998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42"/>
                  </a:lnTo>
                  <a:lnTo>
                    <a:pt x="23241" y="10693"/>
                  </a:lnTo>
                  <a:lnTo>
                    <a:pt x="2184" y="43929"/>
                  </a:lnTo>
                  <a:lnTo>
                    <a:pt x="0" y="70104"/>
                  </a:lnTo>
                  <a:lnTo>
                    <a:pt x="0" y="224459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690"/>
                  </a:lnTo>
                  <a:lnTo>
                    <a:pt x="92849" y="294690"/>
                  </a:lnTo>
                  <a:lnTo>
                    <a:pt x="110998" y="294690"/>
                  </a:lnTo>
                  <a:lnTo>
                    <a:pt x="129832" y="294690"/>
                  </a:lnTo>
                  <a:lnTo>
                    <a:pt x="143395" y="294220"/>
                  </a:lnTo>
                  <a:lnTo>
                    <a:pt x="180606" y="283870"/>
                  </a:lnTo>
                  <a:lnTo>
                    <a:pt x="201663" y="250634"/>
                  </a:lnTo>
                  <a:lnTo>
                    <a:pt x="203847" y="224459"/>
                  </a:lnTo>
                  <a:lnTo>
                    <a:pt x="203847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54181" y="8840727"/>
              <a:ext cx="3001972" cy="24871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435077" y="9385881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70290" y="9392648"/>
              <a:ext cx="197173" cy="16113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677290" y="9394758"/>
              <a:ext cx="902335" cy="151765"/>
            </a:xfrm>
            <a:custGeom>
              <a:avLst/>
              <a:gdLst/>
              <a:ahLst/>
              <a:cxnLst/>
              <a:rect l="l" t="t" r="r" b="b"/>
              <a:pathLst>
                <a:path w="902334" h="151765">
                  <a:moveTo>
                    <a:pt x="27431" y="28198"/>
                  </a:moveTo>
                  <a:lnTo>
                    <a:pt x="27431" y="147514"/>
                  </a:lnTo>
                  <a:lnTo>
                    <a:pt x="58698" y="147514"/>
                  </a:lnTo>
                  <a:lnTo>
                    <a:pt x="58698" y="34720"/>
                  </a:lnTo>
                  <a:lnTo>
                    <a:pt x="35871" y="34720"/>
                  </a:lnTo>
                  <a:lnTo>
                    <a:pt x="27431" y="28198"/>
                  </a:lnTo>
                  <a:close/>
                </a:path>
                <a:path w="902334" h="151765">
                  <a:moveTo>
                    <a:pt x="58698" y="7481"/>
                  </a:moveTo>
                  <a:lnTo>
                    <a:pt x="0" y="7481"/>
                  </a:lnTo>
                  <a:lnTo>
                    <a:pt x="0" y="34720"/>
                  </a:lnTo>
                  <a:lnTo>
                    <a:pt x="27431" y="34720"/>
                  </a:lnTo>
                  <a:lnTo>
                    <a:pt x="27431" y="28198"/>
                  </a:lnTo>
                  <a:lnTo>
                    <a:pt x="58698" y="28198"/>
                  </a:lnTo>
                  <a:lnTo>
                    <a:pt x="58698" y="7481"/>
                  </a:lnTo>
                  <a:close/>
                </a:path>
                <a:path w="902334" h="151765">
                  <a:moveTo>
                    <a:pt x="58698" y="28198"/>
                  </a:moveTo>
                  <a:lnTo>
                    <a:pt x="27431" y="28198"/>
                  </a:lnTo>
                  <a:lnTo>
                    <a:pt x="35871" y="34720"/>
                  </a:lnTo>
                  <a:lnTo>
                    <a:pt x="58698" y="34720"/>
                  </a:lnTo>
                  <a:lnTo>
                    <a:pt x="58698" y="28198"/>
                  </a:lnTo>
                  <a:close/>
                </a:path>
                <a:path w="902334" h="151765">
                  <a:moveTo>
                    <a:pt x="148998" y="3261"/>
                  </a:moveTo>
                  <a:lnTo>
                    <a:pt x="107431" y="17468"/>
                  </a:lnTo>
                  <a:lnTo>
                    <a:pt x="88332" y="53663"/>
                  </a:lnTo>
                  <a:lnTo>
                    <a:pt x="86654" y="71934"/>
                  </a:lnTo>
                  <a:lnTo>
                    <a:pt x="86654" y="82868"/>
                  </a:lnTo>
                  <a:lnTo>
                    <a:pt x="86818" y="88060"/>
                  </a:lnTo>
                  <a:lnTo>
                    <a:pt x="86870" y="89690"/>
                  </a:lnTo>
                  <a:lnTo>
                    <a:pt x="101041" y="130825"/>
                  </a:lnTo>
                  <a:lnTo>
                    <a:pt x="140953" y="150823"/>
                  </a:lnTo>
                  <a:lnTo>
                    <a:pt x="148998" y="151159"/>
                  </a:lnTo>
                  <a:lnTo>
                    <a:pt x="157030" y="150823"/>
                  </a:lnTo>
                  <a:lnTo>
                    <a:pt x="196570" y="130825"/>
                  </a:lnTo>
                  <a:lnTo>
                    <a:pt x="201558" y="124559"/>
                  </a:lnTo>
                  <a:lnTo>
                    <a:pt x="202751" y="122193"/>
                  </a:lnTo>
                  <a:lnTo>
                    <a:pt x="148998" y="122193"/>
                  </a:lnTo>
                  <a:lnTo>
                    <a:pt x="141765" y="121521"/>
                  </a:lnTo>
                  <a:lnTo>
                    <a:pt x="122429" y="105240"/>
                  </a:lnTo>
                  <a:lnTo>
                    <a:pt x="122322" y="105036"/>
                  </a:lnTo>
                  <a:lnTo>
                    <a:pt x="120056" y="97543"/>
                  </a:lnTo>
                  <a:lnTo>
                    <a:pt x="119984" y="97303"/>
                  </a:lnTo>
                  <a:lnTo>
                    <a:pt x="118627" y="88359"/>
                  </a:lnTo>
                  <a:lnTo>
                    <a:pt x="118581" y="88060"/>
                  </a:lnTo>
                  <a:lnTo>
                    <a:pt x="118130" y="77689"/>
                  </a:lnTo>
                  <a:lnTo>
                    <a:pt x="118114" y="77305"/>
                  </a:lnTo>
                  <a:lnTo>
                    <a:pt x="118584" y="66455"/>
                  </a:lnTo>
                  <a:lnTo>
                    <a:pt x="118593" y="66240"/>
                  </a:lnTo>
                  <a:lnTo>
                    <a:pt x="141720" y="32898"/>
                  </a:lnTo>
                  <a:lnTo>
                    <a:pt x="148998" y="32226"/>
                  </a:lnTo>
                  <a:lnTo>
                    <a:pt x="201865" y="32226"/>
                  </a:lnTo>
                  <a:lnTo>
                    <a:pt x="200635" y="29840"/>
                  </a:lnTo>
                  <a:lnTo>
                    <a:pt x="168372" y="5562"/>
                  </a:lnTo>
                  <a:lnTo>
                    <a:pt x="159164" y="3836"/>
                  </a:lnTo>
                  <a:lnTo>
                    <a:pt x="148998" y="3261"/>
                  </a:lnTo>
                  <a:close/>
                </a:path>
                <a:path w="902334" h="151765">
                  <a:moveTo>
                    <a:pt x="201865" y="32226"/>
                  </a:moveTo>
                  <a:lnTo>
                    <a:pt x="159100" y="32226"/>
                  </a:lnTo>
                  <a:lnTo>
                    <a:pt x="166710" y="35807"/>
                  </a:lnTo>
                  <a:lnTo>
                    <a:pt x="171825" y="42969"/>
                  </a:lnTo>
                  <a:lnTo>
                    <a:pt x="179673" y="77305"/>
                  </a:lnTo>
                  <a:lnTo>
                    <a:pt x="179690" y="77689"/>
                  </a:lnTo>
                  <a:lnTo>
                    <a:pt x="179224" y="88060"/>
                  </a:lnTo>
                  <a:lnTo>
                    <a:pt x="179210" y="88359"/>
                  </a:lnTo>
                  <a:lnTo>
                    <a:pt x="177809" y="97303"/>
                  </a:lnTo>
                  <a:lnTo>
                    <a:pt x="148998" y="122193"/>
                  </a:lnTo>
                  <a:lnTo>
                    <a:pt x="202751" y="122193"/>
                  </a:lnTo>
                  <a:lnTo>
                    <a:pt x="211149" y="82868"/>
                  </a:lnTo>
                  <a:lnTo>
                    <a:pt x="211149" y="71934"/>
                  </a:lnTo>
                  <a:lnTo>
                    <a:pt x="210730" y="62571"/>
                  </a:lnTo>
                  <a:lnTo>
                    <a:pt x="209471" y="53663"/>
                  </a:lnTo>
                  <a:lnTo>
                    <a:pt x="207373" y="45211"/>
                  </a:lnTo>
                  <a:lnTo>
                    <a:pt x="204435" y="37214"/>
                  </a:lnTo>
                  <a:lnTo>
                    <a:pt x="201865" y="32226"/>
                  </a:lnTo>
                  <a:close/>
                </a:path>
                <a:path w="902334" h="151765">
                  <a:moveTo>
                    <a:pt x="309490" y="7481"/>
                  </a:moveTo>
                  <a:lnTo>
                    <a:pt x="278031" y="7481"/>
                  </a:lnTo>
                  <a:lnTo>
                    <a:pt x="278031" y="147514"/>
                  </a:lnTo>
                  <a:lnTo>
                    <a:pt x="305654" y="147514"/>
                  </a:lnTo>
                  <a:lnTo>
                    <a:pt x="305654" y="119891"/>
                  </a:lnTo>
                  <a:lnTo>
                    <a:pt x="309490" y="119891"/>
                  </a:lnTo>
                  <a:lnTo>
                    <a:pt x="309490" y="7481"/>
                  </a:lnTo>
                  <a:close/>
                </a:path>
                <a:path w="902334" h="151765">
                  <a:moveTo>
                    <a:pt x="309490" y="119891"/>
                  </a:moveTo>
                  <a:lnTo>
                    <a:pt x="305654" y="119891"/>
                  </a:lnTo>
                  <a:lnTo>
                    <a:pt x="305654" y="147514"/>
                  </a:lnTo>
                  <a:lnTo>
                    <a:pt x="309490" y="147514"/>
                  </a:lnTo>
                  <a:lnTo>
                    <a:pt x="309490" y="119891"/>
                  </a:lnTo>
                  <a:close/>
                </a:path>
                <a:path w="902334" h="151765">
                  <a:moveTo>
                    <a:pt x="364352" y="119891"/>
                  </a:moveTo>
                  <a:lnTo>
                    <a:pt x="309490" y="119891"/>
                  </a:lnTo>
                  <a:lnTo>
                    <a:pt x="309490" y="147514"/>
                  </a:lnTo>
                  <a:lnTo>
                    <a:pt x="364352" y="147514"/>
                  </a:lnTo>
                  <a:lnTo>
                    <a:pt x="364352" y="119891"/>
                  </a:lnTo>
                  <a:close/>
                </a:path>
                <a:path w="902334" h="151765">
                  <a:moveTo>
                    <a:pt x="428956" y="38748"/>
                  </a:moveTo>
                  <a:lnTo>
                    <a:pt x="420388" y="38748"/>
                  </a:lnTo>
                  <a:lnTo>
                    <a:pt x="412715" y="40283"/>
                  </a:lnTo>
                  <a:lnTo>
                    <a:pt x="405937" y="43352"/>
                  </a:lnTo>
                  <a:lnTo>
                    <a:pt x="399287" y="46294"/>
                  </a:lnTo>
                  <a:lnTo>
                    <a:pt x="393724" y="50322"/>
                  </a:lnTo>
                  <a:lnTo>
                    <a:pt x="384772" y="60553"/>
                  </a:lnTo>
                  <a:lnTo>
                    <a:pt x="381433" y="66180"/>
                  </a:lnTo>
                  <a:lnTo>
                    <a:pt x="381319" y="66371"/>
                  </a:lnTo>
                  <a:lnTo>
                    <a:pt x="378889" y="72893"/>
                  </a:lnTo>
                  <a:lnTo>
                    <a:pt x="376587" y="79288"/>
                  </a:lnTo>
                  <a:lnTo>
                    <a:pt x="375505" y="85602"/>
                  </a:lnTo>
                  <a:lnTo>
                    <a:pt x="375436" y="103650"/>
                  </a:lnTo>
                  <a:lnTo>
                    <a:pt x="376587" y="110300"/>
                  </a:lnTo>
                  <a:lnTo>
                    <a:pt x="399543" y="143486"/>
                  </a:lnTo>
                  <a:lnTo>
                    <a:pt x="421155" y="151159"/>
                  </a:lnTo>
                  <a:lnTo>
                    <a:pt x="438931" y="151159"/>
                  </a:lnTo>
                  <a:lnTo>
                    <a:pt x="474866" y="128203"/>
                  </a:lnTo>
                  <a:lnTo>
                    <a:pt x="475817" y="126221"/>
                  </a:lnTo>
                  <a:lnTo>
                    <a:pt x="423968" y="126221"/>
                  </a:lnTo>
                  <a:lnTo>
                    <a:pt x="418981" y="124942"/>
                  </a:lnTo>
                  <a:lnTo>
                    <a:pt x="404383" y="103650"/>
                  </a:lnTo>
                  <a:lnTo>
                    <a:pt x="404279" y="103010"/>
                  </a:lnTo>
                  <a:lnTo>
                    <a:pt x="388289" y="103010"/>
                  </a:lnTo>
                  <a:lnTo>
                    <a:pt x="388289" y="85602"/>
                  </a:lnTo>
                  <a:lnTo>
                    <a:pt x="404485" y="85602"/>
                  </a:lnTo>
                  <a:lnTo>
                    <a:pt x="404978" y="82677"/>
                  </a:lnTo>
                  <a:lnTo>
                    <a:pt x="406896" y="78073"/>
                  </a:lnTo>
                  <a:lnTo>
                    <a:pt x="408814" y="73341"/>
                  </a:lnTo>
                  <a:lnTo>
                    <a:pt x="411628" y="69760"/>
                  </a:lnTo>
                  <a:lnTo>
                    <a:pt x="419045" y="64901"/>
                  </a:lnTo>
                  <a:lnTo>
                    <a:pt x="423585" y="63686"/>
                  </a:lnTo>
                  <a:lnTo>
                    <a:pt x="473727" y="63686"/>
                  </a:lnTo>
                  <a:lnTo>
                    <a:pt x="471893" y="60553"/>
                  </a:lnTo>
                  <a:lnTo>
                    <a:pt x="437061" y="39228"/>
                  </a:lnTo>
                  <a:lnTo>
                    <a:pt x="428956" y="38748"/>
                  </a:lnTo>
                  <a:close/>
                </a:path>
                <a:path w="902334" h="151765">
                  <a:moveTo>
                    <a:pt x="479406" y="114903"/>
                  </a:moveTo>
                  <a:lnTo>
                    <a:pt x="451208" y="114903"/>
                  </a:lnTo>
                  <a:lnTo>
                    <a:pt x="449929" y="118101"/>
                  </a:lnTo>
                  <a:lnTo>
                    <a:pt x="447499" y="120786"/>
                  </a:lnTo>
                  <a:lnTo>
                    <a:pt x="440338" y="125134"/>
                  </a:lnTo>
                  <a:lnTo>
                    <a:pt x="435734" y="126221"/>
                  </a:lnTo>
                  <a:lnTo>
                    <a:pt x="475817" y="126221"/>
                  </a:lnTo>
                  <a:lnTo>
                    <a:pt x="477872" y="121937"/>
                  </a:lnTo>
                  <a:lnTo>
                    <a:pt x="479406" y="114903"/>
                  </a:lnTo>
                  <a:close/>
                </a:path>
                <a:path w="902334" h="151765">
                  <a:moveTo>
                    <a:pt x="404485" y="85602"/>
                  </a:moveTo>
                  <a:lnTo>
                    <a:pt x="388289" y="85602"/>
                  </a:lnTo>
                  <a:lnTo>
                    <a:pt x="388289" y="103010"/>
                  </a:lnTo>
                  <a:lnTo>
                    <a:pt x="404279" y="103010"/>
                  </a:lnTo>
                  <a:lnTo>
                    <a:pt x="404019" y="101412"/>
                  </a:lnTo>
                  <a:lnTo>
                    <a:pt x="404019" y="88367"/>
                  </a:lnTo>
                  <a:lnTo>
                    <a:pt x="404417" y="86002"/>
                  </a:lnTo>
                  <a:lnTo>
                    <a:pt x="404485" y="85602"/>
                  </a:lnTo>
                  <a:close/>
                </a:path>
                <a:path w="902334" h="151765">
                  <a:moveTo>
                    <a:pt x="452452" y="85602"/>
                  </a:moveTo>
                  <a:lnTo>
                    <a:pt x="404485" y="85602"/>
                  </a:lnTo>
                  <a:lnTo>
                    <a:pt x="404019" y="88367"/>
                  </a:lnTo>
                  <a:lnTo>
                    <a:pt x="404019" y="101412"/>
                  </a:lnTo>
                  <a:lnTo>
                    <a:pt x="404279" y="103010"/>
                  </a:lnTo>
                  <a:lnTo>
                    <a:pt x="481325" y="103010"/>
                  </a:lnTo>
                  <a:lnTo>
                    <a:pt x="481325" y="93611"/>
                  </a:lnTo>
                  <a:lnTo>
                    <a:pt x="452742" y="93611"/>
                  </a:lnTo>
                  <a:lnTo>
                    <a:pt x="452742" y="87344"/>
                  </a:lnTo>
                  <a:lnTo>
                    <a:pt x="452519" y="86002"/>
                  </a:lnTo>
                  <a:lnTo>
                    <a:pt x="452452" y="85602"/>
                  </a:lnTo>
                  <a:close/>
                </a:path>
                <a:path w="902334" h="151765">
                  <a:moveTo>
                    <a:pt x="473727" y="63686"/>
                  </a:moveTo>
                  <a:lnTo>
                    <a:pt x="434199" y="63686"/>
                  </a:lnTo>
                  <a:lnTo>
                    <a:pt x="438547" y="64901"/>
                  </a:lnTo>
                  <a:lnTo>
                    <a:pt x="442000" y="67331"/>
                  </a:lnTo>
                  <a:lnTo>
                    <a:pt x="445581" y="69632"/>
                  </a:lnTo>
                  <a:lnTo>
                    <a:pt x="448165" y="72893"/>
                  </a:lnTo>
                  <a:lnTo>
                    <a:pt x="448266" y="73021"/>
                  </a:lnTo>
                  <a:lnTo>
                    <a:pt x="451847" y="81973"/>
                  </a:lnTo>
                  <a:lnTo>
                    <a:pt x="452742" y="87344"/>
                  </a:lnTo>
                  <a:lnTo>
                    <a:pt x="452742" y="93611"/>
                  </a:lnTo>
                  <a:lnTo>
                    <a:pt x="462658" y="85602"/>
                  </a:lnTo>
                  <a:lnTo>
                    <a:pt x="480941" y="85602"/>
                  </a:lnTo>
                  <a:lnTo>
                    <a:pt x="479866" y="79288"/>
                  </a:lnTo>
                  <a:lnTo>
                    <a:pt x="479790" y="78840"/>
                  </a:lnTo>
                  <a:lnTo>
                    <a:pt x="477872" y="72366"/>
                  </a:lnTo>
                  <a:lnTo>
                    <a:pt x="475269" y="66371"/>
                  </a:lnTo>
                  <a:lnTo>
                    <a:pt x="475186" y="66180"/>
                  </a:lnTo>
                  <a:lnTo>
                    <a:pt x="473727" y="63686"/>
                  </a:lnTo>
                  <a:close/>
                </a:path>
                <a:path w="902334" h="151765">
                  <a:moveTo>
                    <a:pt x="480941" y="85602"/>
                  </a:moveTo>
                  <a:lnTo>
                    <a:pt x="462658" y="85602"/>
                  </a:lnTo>
                  <a:lnTo>
                    <a:pt x="452742" y="93611"/>
                  </a:lnTo>
                  <a:lnTo>
                    <a:pt x="481325" y="93611"/>
                  </a:lnTo>
                  <a:lnTo>
                    <a:pt x="481325" y="92652"/>
                  </a:lnTo>
                  <a:lnTo>
                    <a:pt x="481091" y="88367"/>
                  </a:lnTo>
                  <a:lnTo>
                    <a:pt x="481036" y="87344"/>
                  </a:lnTo>
                  <a:lnTo>
                    <a:pt x="480941" y="85602"/>
                  </a:lnTo>
                  <a:close/>
                </a:path>
                <a:path w="902334" h="151765">
                  <a:moveTo>
                    <a:pt x="520270" y="115671"/>
                  </a:moveTo>
                  <a:lnTo>
                    <a:pt x="493030" y="115671"/>
                  </a:lnTo>
                  <a:lnTo>
                    <a:pt x="494157" y="123548"/>
                  </a:lnTo>
                  <a:lnTo>
                    <a:pt x="530952" y="150199"/>
                  </a:lnTo>
                  <a:lnTo>
                    <a:pt x="541562" y="150775"/>
                  </a:lnTo>
                  <a:lnTo>
                    <a:pt x="551026" y="150775"/>
                  </a:lnTo>
                  <a:lnTo>
                    <a:pt x="586450" y="129610"/>
                  </a:lnTo>
                  <a:lnTo>
                    <a:pt x="586790" y="128523"/>
                  </a:lnTo>
                  <a:lnTo>
                    <a:pt x="535104" y="128523"/>
                  </a:lnTo>
                  <a:lnTo>
                    <a:pt x="529797" y="127244"/>
                  </a:lnTo>
                  <a:lnTo>
                    <a:pt x="526216" y="124687"/>
                  </a:lnTo>
                  <a:lnTo>
                    <a:pt x="522764" y="122001"/>
                  </a:lnTo>
                  <a:lnTo>
                    <a:pt x="520781" y="118996"/>
                  </a:lnTo>
                  <a:lnTo>
                    <a:pt x="520388" y="116438"/>
                  </a:lnTo>
                  <a:lnTo>
                    <a:pt x="520270" y="115671"/>
                  </a:lnTo>
                  <a:close/>
                </a:path>
                <a:path w="902334" h="151765">
                  <a:moveTo>
                    <a:pt x="539644" y="39324"/>
                  </a:moveTo>
                  <a:lnTo>
                    <a:pt x="531204" y="39324"/>
                  </a:lnTo>
                  <a:lnTo>
                    <a:pt x="523659" y="40603"/>
                  </a:lnTo>
                  <a:lnTo>
                    <a:pt x="496100" y="82037"/>
                  </a:lnTo>
                  <a:lnTo>
                    <a:pt x="499233" y="89391"/>
                  </a:lnTo>
                  <a:lnTo>
                    <a:pt x="534081" y="105696"/>
                  </a:lnTo>
                  <a:lnTo>
                    <a:pt x="542330" y="106463"/>
                  </a:lnTo>
                  <a:lnTo>
                    <a:pt x="549236" y="107230"/>
                  </a:lnTo>
                  <a:lnTo>
                    <a:pt x="554031" y="108573"/>
                  </a:lnTo>
                  <a:lnTo>
                    <a:pt x="556717" y="110491"/>
                  </a:lnTo>
                  <a:lnTo>
                    <a:pt x="559402" y="112282"/>
                  </a:lnTo>
                  <a:lnTo>
                    <a:pt x="560745" y="114712"/>
                  </a:lnTo>
                  <a:lnTo>
                    <a:pt x="560745" y="121234"/>
                  </a:lnTo>
                  <a:lnTo>
                    <a:pt x="558955" y="123919"/>
                  </a:lnTo>
                  <a:lnTo>
                    <a:pt x="555374" y="125838"/>
                  </a:lnTo>
                  <a:lnTo>
                    <a:pt x="551921" y="127628"/>
                  </a:lnTo>
                  <a:lnTo>
                    <a:pt x="547509" y="128523"/>
                  </a:lnTo>
                  <a:lnTo>
                    <a:pt x="586790" y="128523"/>
                  </a:lnTo>
                  <a:lnTo>
                    <a:pt x="588228" y="123919"/>
                  </a:lnTo>
                  <a:lnTo>
                    <a:pt x="588201" y="114712"/>
                  </a:lnTo>
                  <a:lnTo>
                    <a:pt x="587791" y="110491"/>
                  </a:lnTo>
                  <a:lnTo>
                    <a:pt x="556657" y="83947"/>
                  </a:lnTo>
                  <a:lnTo>
                    <a:pt x="539261" y="81717"/>
                  </a:lnTo>
                  <a:lnTo>
                    <a:pt x="533762" y="81078"/>
                  </a:lnTo>
                  <a:lnTo>
                    <a:pt x="529797" y="79991"/>
                  </a:lnTo>
                  <a:lnTo>
                    <a:pt x="524938" y="76922"/>
                  </a:lnTo>
                  <a:lnTo>
                    <a:pt x="523723" y="74684"/>
                  </a:lnTo>
                  <a:lnTo>
                    <a:pt x="523723" y="68673"/>
                  </a:lnTo>
                  <a:lnTo>
                    <a:pt x="525129" y="66243"/>
                  </a:lnTo>
                  <a:lnTo>
                    <a:pt x="530756" y="62663"/>
                  </a:lnTo>
                  <a:lnTo>
                    <a:pt x="534529" y="61768"/>
                  </a:lnTo>
                  <a:lnTo>
                    <a:pt x="582883" y="61768"/>
                  </a:lnTo>
                  <a:lnTo>
                    <a:pt x="582046" y="59466"/>
                  </a:lnTo>
                  <a:lnTo>
                    <a:pt x="549319" y="39887"/>
                  </a:lnTo>
                  <a:lnTo>
                    <a:pt x="539644" y="39324"/>
                  </a:lnTo>
                  <a:close/>
                </a:path>
                <a:path w="902334" h="151765">
                  <a:moveTo>
                    <a:pt x="582883" y="61768"/>
                  </a:moveTo>
                  <a:lnTo>
                    <a:pt x="545271" y="61768"/>
                  </a:lnTo>
                  <a:lnTo>
                    <a:pt x="549811" y="62982"/>
                  </a:lnTo>
                  <a:lnTo>
                    <a:pt x="552880" y="65412"/>
                  </a:lnTo>
                  <a:lnTo>
                    <a:pt x="555949" y="67714"/>
                  </a:lnTo>
                  <a:lnTo>
                    <a:pt x="557740" y="70592"/>
                  </a:lnTo>
                  <a:lnTo>
                    <a:pt x="558251" y="74044"/>
                  </a:lnTo>
                  <a:lnTo>
                    <a:pt x="585491" y="74044"/>
                  </a:lnTo>
                  <a:lnTo>
                    <a:pt x="584477" y="66243"/>
                  </a:lnTo>
                  <a:lnTo>
                    <a:pt x="584460" y="66108"/>
                  </a:lnTo>
                  <a:lnTo>
                    <a:pt x="582883" y="61768"/>
                  </a:lnTo>
                  <a:close/>
                </a:path>
                <a:path w="902334" h="151765">
                  <a:moveTo>
                    <a:pt x="643933" y="42393"/>
                  </a:moveTo>
                  <a:lnTo>
                    <a:pt x="613241" y="42393"/>
                  </a:lnTo>
                  <a:lnTo>
                    <a:pt x="613241" y="147514"/>
                  </a:lnTo>
                  <a:lnTo>
                    <a:pt x="643933" y="147514"/>
                  </a:lnTo>
                  <a:lnTo>
                    <a:pt x="643933" y="42393"/>
                  </a:lnTo>
                  <a:close/>
                </a:path>
                <a:path w="902334" h="151765">
                  <a:moveTo>
                    <a:pt x="613241" y="42393"/>
                  </a:moveTo>
                  <a:lnTo>
                    <a:pt x="599238" y="42393"/>
                  </a:lnTo>
                  <a:lnTo>
                    <a:pt x="599238" y="65029"/>
                  </a:lnTo>
                  <a:lnTo>
                    <a:pt x="613241" y="65029"/>
                  </a:lnTo>
                  <a:lnTo>
                    <a:pt x="613241" y="42393"/>
                  </a:lnTo>
                  <a:close/>
                </a:path>
                <a:path w="902334" h="151765">
                  <a:moveTo>
                    <a:pt x="630889" y="0"/>
                  </a:moveTo>
                  <a:lnTo>
                    <a:pt x="619380" y="0"/>
                  </a:lnTo>
                  <a:lnTo>
                    <a:pt x="615095" y="1534"/>
                  </a:lnTo>
                  <a:lnTo>
                    <a:pt x="609596" y="7545"/>
                  </a:lnTo>
                  <a:lnTo>
                    <a:pt x="608254" y="11381"/>
                  </a:lnTo>
                  <a:lnTo>
                    <a:pt x="608254" y="20717"/>
                  </a:lnTo>
                  <a:lnTo>
                    <a:pt x="609596" y="24553"/>
                  </a:lnTo>
                  <a:lnTo>
                    <a:pt x="612282" y="27622"/>
                  </a:lnTo>
                  <a:lnTo>
                    <a:pt x="615095" y="30564"/>
                  </a:lnTo>
                  <a:lnTo>
                    <a:pt x="619380" y="32034"/>
                  </a:lnTo>
                  <a:lnTo>
                    <a:pt x="630889" y="32034"/>
                  </a:lnTo>
                  <a:lnTo>
                    <a:pt x="635109" y="30564"/>
                  </a:lnTo>
                  <a:lnTo>
                    <a:pt x="640608" y="24553"/>
                  </a:lnTo>
                  <a:lnTo>
                    <a:pt x="642015" y="20717"/>
                  </a:lnTo>
                  <a:lnTo>
                    <a:pt x="642015" y="11381"/>
                  </a:lnTo>
                  <a:lnTo>
                    <a:pt x="640608" y="7545"/>
                  </a:lnTo>
                  <a:lnTo>
                    <a:pt x="637795" y="4603"/>
                  </a:lnTo>
                  <a:lnTo>
                    <a:pt x="635109" y="1534"/>
                  </a:lnTo>
                  <a:lnTo>
                    <a:pt x="630889" y="0"/>
                  </a:lnTo>
                  <a:close/>
                </a:path>
                <a:path w="902334" h="151765">
                  <a:moveTo>
                    <a:pt x="732618" y="38748"/>
                  </a:moveTo>
                  <a:lnTo>
                    <a:pt x="714714" y="38748"/>
                  </a:lnTo>
                  <a:lnTo>
                    <a:pt x="706721" y="40219"/>
                  </a:lnTo>
                  <a:lnTo>
                    <a:pt x="699560" y="43160"/>
                  </a:lnTo>
                  <a:lnTo>
                    <a:pt x="692398" y="45974"/>
                  </a:lnTo>
                  <a:lnTo>
                    <a:pt x="667077" y="78840"/>
                  </a:lnTo>
                  <a:lnTo>
                    <a:pt x="665798" y="85746"/>
                  </a:lnTo>
                  <a:lnTo>
                    <a:pt x="665798" y="104609"/>
                  </a:lnTo>
                  <a:lnTo>
                    <a:pt x="685748" y="140033"/>
                  </a:lnTo>
                  <a:lnTo>
                    <a:pt x="714330" y="151159"/>
                  </a:lnTo>
                  <a:lnTo>
                    <a:pt x="732874" y="151159"/>
                  </a:lnTo>
                  <a:lnTo>
                    <a:pt x="766315" y="135045"/>
                  </a:lnTo>
                  <a:lnTo>
                    <a:pt x="771303" y="130058"/>
                  </a:lnTo>
                  <a:lnTo>
                    <a:pt x="774482" y="125262"/>
                  </a:lnTo>
                  <a:lnTo>
                    <a:pt x="717783" y="125262"/>
                  </a:lnTo>
                  <a:lnTo>
                    <a:pt x="712860" y="123983"/>
                  </a:lnTo>
                  <a:lnTo>
                    <a:pt x="704675" y="118868"/>
                  </a:lnTo>
                  <a:lnTo>
                    <a:pt x="701606" y="115287"/>
                  </a:lnTo>
                  <a:lnTo>
                    <a:pt x="697514" y="106079"/>
                  </a:lnTo>
                  <a:lnTo>
                    <a:pt x="696491" y="100964"/>
                  </a:lnTo>
                  <a:lnTo>
                    <a:pt x="696491" y="89327"/>
                  </a:lnTo>
                  <a:lnTo>
                    <a:pt x="717911" y="64645"/>
                  </a:lnTo>
                  <a:lnTo>
                    <a:pt x="774081" y="64645"/>
                  </a:lnTo>
                  <a:lnTo>
                    <a:pt x="770919" y="59849"/>
                  </a:lnTo>
                  <a:lnTo>
                    <a:pt x="760944" y="49874"/>
                  </a:lnTo>
                  <a:lnTo>
                    <a:pt x="754870" y="45974"/>
                  </a:lnTo>
                  <a:lnTo>
                    <a:pt x="747708" y="43160"/>
                  </a:lnTo>
                  <a:lnTo>
                    <a:pt x="740675" y="40219"/>
                  </a:lnTo>
                  <a:lnTo>
                    <a:pt x="732618" y="38748"/>
                  </a:lnTo>
                  <a:close/>
                </a:path>
                <a:path w="902334" h="151765">
                  <a:moveTo>
                    <a:pt x="774081" y="64645"/>
                  </a:moveTo>
                  <a:lnTo>
                    <a:pt x="729293" y="64645"/>
                  </a:lnTo>
                  <a:lnTo>
                    <a:pt x="734152" y="65988"/>
                  </a:lnTo>
                  <a:lnTo>
                    <a:pt x="738117" y="68673"/>
                  </a:lnTo>
                  <a:lnTo>
                    <a:pt x="742209" y="71359"/>
                  </a:lnTo>
                  <a:lnTo>
                    <a:pt x="745342" y="75004"/>
                  </a:lnTo>
                  <a:lnTo>
                    <a:pt x="747516" y="79607"/>
                  </a:lnTo>
                  <a:lnTo>
                    <a:pt x="749690" y="84083"/>
                  </a:lnTo>
                  <a:lnTo>
                    <a:pt x="750777" y="89327"/>
                  </a:lnTo>
                  <a:lnTo>
                    <a:pt x="750777" y="100964"/>
                  </a:lnTo>
                  <a:lnTo>
                    <a:pt x="749690" y="106079"/>
                  </a:lnTo>
                  <a:lnTo>
                    <a:pt x="747516" y="110683"/>
                  </a:lnTo>
                  <a:lnTo>
                    <a:pt x="745470" y="115287"/>
                  </a:lnTo>
                  <a:lnTo>
                    <a:pt x="742465" y="118868"/>
                  </a:lnTo>
                  <a:lnTo>
                    <a:pt x="734536" y="123983"/>
                  </a:lnTo>
                  <a:lnTo>
                    <a:pt x="729549" y="125262"/>
                  </a:lnTo>
                  <a:lnTo>
                    <a:pt x="774482" y="125262"/>
                  </a:lnTo>
                  <a:lnTo>
                    <a:pt x="775075" y="124367"/>
                  </a:lnTo>
                  <a:lnTo>
                    <a:pt x="777633" y="117973"/>
                  </a:lnTo>
                  <a:lnTo>
                    <a:pt x="780191" y="111451"/>
                  </a:lnTo>
                  <a:lnTo>
                    <a:pt x="781470" y="104609"/>
                  </a:lnTo>
                  <a:lnTo>
                    <a:pt x="781470" y="85746"/>
                  </a:lnTo>
                  <a:lnTo>
                    <a:pt x="780127" y="78840"/>
                  </a:lnTo>
                  <a:lnTo>
                    <a:pt x="777441" y="72318"/>
                  </a:lnTo>
                  <a:lnTo>
                    <a:pt x="774756" y="65668"/>
                  </a:lnTo>
                  <a:lnTo>
                    <a:pt x="774081" y="64645"/>
                  </a:lnTo>
                  <a:close/>
                </a:path>
                <a:path w="902334" h="151765">
                  <a:moveTo>
                    <a:pt x="827252" y="42393"/>
                  </a:moveTo>
                  <a:lnTo>
                    <a:pt x="802890" y="42393"/>
                  </a:lnTo>
                  <a:lnTo>
                    <a:pt x="802890" y="147514"/>
                  </a:lnTo>
                  <a:lnTo>
                    <a:pt x="833582" y="147514"/>
                  </a:lnTo>
                  <a:lnTo>
                    <a:pt x="833582" y="87472"/>
                  </a:lnTo>
                  <a:lnTo>
                    <a:pt x="825525" y="87472"/>
                  </a:lnTo>
                  <a:lnTo>
                    <a:pt x="825755" y="80439"/>
                  </a:lnTo>
                  <a:lnTo>
                    <a:pt x="825777" y="79751"/>
                  </a:lnTo>
                  <a:lnTo>
                    <a:pt x="826532" y="72702"/>
                  </a:lnTo>
                  <a:lnTo>
                    <a:pt x="827252" y="69057"/>
                  </a:lnTo>
                  <a:lnTo>
                    <a:pt x="827252" y="42393"/>
                  </a:lnTo>
                  <a:close/>
                </a:path>
                <a:path w="902334" h="151765">
                  <a:moveTo>
                    <a:pt x="899489" y="66563"/>
                  </a:moveTo>
                  <a:lnTo>
                    <a:pt x="858391" y="66563"/>
                  </a:lnTo>
                  <a:lnTo>
                    <a:pt x="862927" y="68418"/>
                  </a:lnTo>
                  <a:lnTo>
                    <a:pt x="869517" y="75515"/>
                  </a:lnTo>
                  <a:lnTo>
                    <a:pt x="871180" y="80119"/>
                  </a:lnTo>
                  <a:lnTo>
                    <a:pt x="871180" y="147514"/>
                  </a:lnTo>
                  <a:lnTo>
                    <a:pt x="901872" y="147514"/>
                  </a:lnTo>
                  <a:lnTo>
                    <a:pt x="901872" y="87472"/>
                  </a:lnTo>
                  <a:lnTo>
                    <a:pt x="901261" y="76071"/>
                  </a:lnTo>
                  <a:lnTo>
                    <a:pt x="899489" y="66563"/>
                  </a:lnTo>
                  <a:close/>
                </a:path>
                <a:path w="902334" h="151765">
                  <a:moveTo>
                    <a:pt x="827252" y="69057"/>
                  </a:moveTo>
                  <a:lnTo>
                    <a:pt x="826532" y="72702"/>
                  </a:lnTo>
                  <a:lnTo>
                    <a:pt x="825777" y="79751"/>
                  </a:lnTo>
                  <a:lnTo>
                    <a:pt x="825525" y="87472"/>
                  </a:lnTo>
                  <a:lnTo>
                    <a:pt x="827252" y="87472"/>
                  </a:lnTo>
                  <a:lnTo>
                    <a:pt x="827252" y="69057"/>
                  </a:lnTo>
                  <a:close/>
                </a:path>
                <a:path w="902334" h="151765">
                  <a:moveTo>
                    <a:pt x="864082" y="39132"/>
                  </a:moveTo>
                  <a:lnTo>
                    <a:pt x="854683" y="39132"/>
                  </a:lnTo>
                  <a:lnTo>
                    <a:pt x="847841" y="40922"/>
                  </a:lnTo>
                  <a:lnTo>
                    <a:pt x="827252" y="87472"/>
                  </a:lnTo>
                  <a:lnTo>
                    <a:pt x="833582" y="87472"/>
                  </a:lnTo>
                  <a:lnTo>
                    <a:pt x="833699" y="80119"/>
                  </a:lnTo>
                  <a:lnTo>
                    <a:pt x="835308" y="75707"/>
                  </a:lnTo>
                  <a:lnTo>
                    <a:pt x="842342" y="68418"/>
                  </a:lnTo>
                  <a:lnTo>
                    <a:pt x="847010" y="66563"/>
                  </a:lnTo>
                  <a:lnTo>
                    <a:pt x="899489" y="66563"/>
                  </a:lnTo>
                  <a:lnTo>
                    <a:pt x="899444" y="66323"/>
                  </a:lnTo>
                  <a:lnTo>
                    <a:pt x="872739" y="39887"/>
                  </a:lnTo>
                  <a:lnTo>
                    <a:pt x="864082" y="39132"/>
                  </a:lnTo>
                  <a:close/>
                </a:path>
              </a:pathLst>
            </a:custGeom>
            <a:solidFill>
              <a:srgbClr val="1C1C1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35077" y="9384808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51167" y="6741166"/>
              <a:ext cx="6074497" cy="386849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390587" y="7380586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70880" y="7140804"/>
              <a:ext cx="1961423" cy="19614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710300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9"/>
                  </a:lnTo>
                  <a:lnTo>
                    <a:pt x="651739" y="617135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9" y="65446"/>
                  </a:lnTo>
                  <a:lnTo>
                    <a:pt x="617135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04321" y="7974243"/>
              <a:ext cx="294640" cy="272415"/>
            </a:xfrm>
            <a:custGeom>
              <a:avLst/>
              <a:gdLst/>
              <a:ahLst/>
              <a:cxnLst/>
              <a:rect l="l" t="t" r="r" b="b"/>
              <a:pathLst>
                <a:path w="294640" h="272415">
                  <a:moveTo>
                    <a:pt x="61535" y="83117"/>
                  </a:moveTo>
                  <a:lnTo>
                    <a:pt x="51326" y="83117"/>
                  </a:lnTo>
                  <a:lnTo>
                    <a:pt x="43459" y="84017"/>
                  </a:lnTo>
                  <a:lnTo>
                    <a:pt x="11060" y="104759"/>
                  </a:lnTo>
                  <a:lnTo>
                    <a:pt x="351" y="143226"/>
                  </a:lnTo>
                  <a:lnTo>
                    <a:pt x="0" y="153233"/>
                  </a:lnTo>
                  <a:lnTo>
                    <a:pt x="0" y="201791"/>
                  </a:lnTo>
                  <a:lnTo>
                    <a:pt x="7101" y="243816"/>
                  </a:lnTo>
                  <a:lnTo>
                    <a:pt x="36234" y="269192"/>
                  </a:lnTo>
                  <a:lnTo>
                    <a:pt x="36380" y="269192"/>
                  </a:lnTo>
                  <a:lnTo>
                    <a:pt x="43459" y="271007"/>
                  </a:lnTo>
                  <a:lnTo>
                    <a:pt x="52230" y="272010"/>
                  </a:lnTo>
                  <a:lnTo>
                    <a:pt x="59674" y="272010"/>
                  </a:lnTo>
                  <a:lnTo>
                    <a:pt x="68561" y="271516"/>
                  </a:lnTo>
                  <a:lnTo>
                    <a:pt x="78527" y="270543"/>
                  </a:lnTo>
                  <a:lnTo>
                    <a:pt x="89638" y="269192"/>
                  </a:lnTo>
                  <a:lnTo>
                    <a:pt x="144698" y="261883"/>
                  </a:lnTo>
                  <a:lnTo>
                    <a:pt x="272776" y="261883"/>
                  </a:lnTo>
                  <a:lnTo>
                    <a:pt x="278674" y="256720"/>
                  </a:lnTo>
                  <a:lnTo>
                    <a:pt x="283476" y="250265"/>
                  </a:lnTo>
                  <a:lnTo>
                    <a:pt x="283890" y="249590"/>
                  </a:lnTo>
                  <a:lnTo>
                    <a:pt x="49448" y="249590"/>
                  </a:lnTo>
                  <a:lnTo>
                    <a:pt x="44055" y="248396"/>
                  </a:lnTo>
                  <a:lnTo>
                    <a:pt x="23094" y="211798"/>
                  </a:lnTo>
                  <a:lnTo>
                    <a:pt x="22983" y="210345"/>
                  </a:lnTo>
                  <a:lnTo>
                    <a:pt x="22693" y="201791"/>
                  </a:lnTo>
                  <a:lnTo>
                    <a:pt x="22693" y="153233"/>
                  </a:lnTo>
                  <a:lnTo>
                    <a:pt x="22983" y="144679"/>
                  </a:lnTo>
                  <a:lnTo>
                    <a:pt x="44055" y="106627"/>
                  </a:lnTo>
                  <a:lnTo>
                    <a:pt x="49448" y="105434"/>
                  </a:lnTo>
                  <a:lnTo>
                    <a:pt x="283890" y="105434"/>
                  </a:lnTo>
                  <a:lnTo>
                    <a:pt x="283476" y="104759"/>
                  </a:lnTo>
                  <a:lnTo>
                    <a:pt x="278674" y="98304"/>
                  </a:lnTo>
                  <a:lnTo>
                    <a:pt x="272553" y="92945"/>
                  </a:lnTo>
                  <a:lnTo>
                    <a:pt x="270826" y="91986"/>
                  </a:lnTo>
                  <a:lnTo>
                    <a:pt x="135928" y="91986"/>
                  </a:lnTo>
                  <a:lnTo>
                    <a:pt x="90309" y="85921"/>
                  </a:lnTo>
                  <a:lnTo>
                    <a:pt x="78527" y="84481"/>
                  </a:lnTo>
                  <a:lnTo>
                    <a:pt x="68561" y="83507"/>
                  </a:lnTo>
                  <a:lnTo>
                    <a:pt x="61535" y="83117"/>
                  </a:lnTo>
                  <a:close/>
                </a:path>
                <a:path w="294640" h="272415">
                  <a:moveTo>
                    <a:pt x="272776" y="261883"/>
                  </a:moveTo>
                  <a:lnTo>
                    <a:pt x="149838" y="261883"/>
                  </a:lnTo>
                  <a:lnTo>
                    <a:pt x="204898" y="269192"/>
                  </a:lnTo>
                  <a:lnTo>
                    <a:pt x="216009" y="270543"/>
                  </a:lnTo>
                  <a:lnTo>
                    <a:pt x="225975" y="271516"/>
                  </a:lnTo>
                  <a:lnTo>
                    <a:pt x="234862" y="272010"/>
                  </a:lnTo>
                  <a:lnTo>
                    <a:pt x="242307" y="272010"/>
                  </a:lnTo>
                  <a:lnTo>
                    <a:pt x="251078" y="271007"/>
                  </a:lnTo>
                  <a:lnTo>
                    <a:pt x="258156" y="269192"/>
                  </a:lnTo>
                  <a:lnTo>
                    <a:pt x="258302" y="269192"/>
                  </a:lnTo>
                  <a:lnTo>
                    <a:pt x="265520" y="265985"/>
                  </a:lnTo>
                  <a:lnTo>
                    <a:pt x="272520" y="262097"/>
                  </a:lnTo>
                  <a:lnTo>
                    <a:pt x="272776" y="261883"/>
                  </a:lnTo>
                  <a:close/>
                </a:path>
                <a:path w="294640" h="272415">
                  <a:moveTo>
                    <a:pt x="151788" y="239248"/>
                  </a:moveTo>
                  <a:lnTo>
                    <a:pt x="142748" y="239248"/>
                  </a:lnTo>
                  <a:lnTo>
                    <a:pt x="76249" y="247976"/>
                  </a:lnTo>
                  <a:lnTo>
                    <a:pt x="67010" y="248891"/>
                  </a:lnTo>
                  <a:lnTo>
                    <a:pt x="59081" y="249338"/>
                  </a:lnTo>
                  <a:lnTo>
                    <a:pt x="49448" y="249590"/>
                  </a:lnTo>
                  <a:lnTo>
                    <a:pt x="245088" y="249590"/>
                  </a:lnTo>
                  <a:lnTo>
                    <a:pt x="235455" y="249338"/>
                  </a:lnTo>
                  <a:lnTo>
                    <a:pt x="227526" y="248891"/>
                  </a:lnTo>
                  <a:lnTo>
                    <a:pt x="218287" y="247976"/>
                  </a:lnTo>
                  <a:lnTo>
                    <a:pt x="151788" y="239248"/>
                  </a:lnTo>
                  <a:close/>
                </a:path>
                <a:path w="294640" h="272415">
                  <a:moveTo>
                    <a:pt x="283890" y="105434"/>
                  </a:moveTo>
                  <a:lnTo>
                    <a:pt x="245088" y="105434"/>
                  </a:lnTo>
                  <a:lnTo>
                    <a:pt x="250481" y="106627"/>
                  </a:lnTo>
                  <a:lnTo>
                    <a:pt x="256595" y="110024"/>
                  </a:lnTo>
                  <a:lnTo>
                    <a:pt x="271843" y="153233"/>
                  </a:lnTo>
                  <a:lnTo>
                    <a:pt x="271843" y="201791"/>
                  </a:lnTo>
                  <a:lnTo>
                    <a:pt x="262399" y="240600"/>
                  </a:lnTo>
                  <a:lnTo>
                    <a:pt x="245088" y="249590"/>
                  </a:lnTo>
                  <a:lnTo>
                    <a:pt x="283890" y="249590"/>
                  </a:lnTo>
                  <a:lnTo>
                    <a:pt x="294185" y="211798"/>
                  </a:lnTo>
                  <a:lnTo>
                    <a:pt x="294537" y="153233"/>
                  </a:lnTo>
                  <a:lnTo>
                    <a:pt x="294236" y="144679"/>
                  </a:lnTo>
                  <a:lnTo>
                    <a:pt x="287494" y="111304"/>
                  </a:lnTo>
                  <a:lnTo>
                    <a:pt x="283890" y="105434"/>
                  </a:lnTo>
                  <a:close/>
                </a:path>
                <a:path w="294640" h="272415">
                  <a:moveTo>
                    <a:pt x="98129" y="188852"/>
                  </a:moveTo>
                  <a:lnTo>
                    <a:pt x="75450" y="188852"/>
                  </a:lnTo>
                  <a:lnTo>
                    <a:pt x="75450" y="206454"/>
                  </a:lnTo>
                  <a:lnTo>
                    <a:pt x="80527" y="211531"/>
                  </a:lnTo>
                  <a:lnTo>
                    <a:pt x="93052" y="211531"/>
                  </a:lnTo>
                  <a:lnTo>
                    <a:pt x="98129" y="206454"/>
                  </a:lnTo>
                  <a:lnTo>
                    <a:pt x="98129" y="188852"/>
                  </a:lnTo>
                  <a:close/>
                </a:path>
                <a:path w="294640" h="272415">
                  <a:moveTo>
                    <a:pt x="214009" y="188852"/>
                  </a:moveTo>
                  <a:lnTo>
                    <a:pt x="201484" y="188852"/>
                  </a:lnTo>
                  <a:lnTo>
                    <a:pt x="196407" y="193929"/>
                  </a:lnTo>
                  <a:lnTo>
                    <a:pt x="196407" y="206454"/>
                  </a:lnTo>
                  <a:lnTo>
                    <a:pt x="201484" y="211531"/>
                  </a:lnTo>
                  <a:lnTo>
                    <a:pt x="214009" y="211531"/>
                  </a:lnTo>
                  <a:lnTo>
                    <a:pt x="219086" y="206454"/>
                  </a:lnTo>
                  <a:lnTo>
                    <a:pt x="219086" y="193929"/>
                  </a:lnTo>
                  <a:lnTo>
                    <a:pt x="214009" y="188852"/>
                  </a:lnTo>
                  <a:close/>
                </a:path>
                <a:path w="294640" h="272415">
                  <a:moveTo>
                    <a:pt x="115732" y="166172"/>
                  </a:moveTo>
                  <a:lnTo>
                    <a:pt x="57847" y="166172"/>
                  </a:lnTo>
                  <a:lnTo>
                    <a:pt x="52770" y="171249"/>
                  </a:lnTo>
                  <a:lnTo>
                    <a:pt x="52770" y="183775"/>
                  </a:lnTo>
                  <a:lnTo>
                    <a:pt x="57847" y="188852"/>
                  </a:lnTo>
                  <a:lnTo>
                    <a:pt x="115732" y="188852"/>
                  </a:lnTo>
                  <a:lnTo>
                    <a:pt x="120809" y="183775"/>
                  </a:lnTo>
                  <a:lnTo>
                    <a:pt x="120809" y="171249"/>
                  </a:lnTo>
                  <a:lnTo>
                    <a:pt x="115732" y="166172"/>
                  </a:lnTo>
                  <a:close/>
                </a:path>
                <a:path w="294640" h="272415">
                  <a:moveTo>
                    <a:pt x="191330" y="166172"/>
                  </a:moveTo>
                  <a:lnTo>
                    <a:pt x="178804" y="166172"/>
                  </a:lnTo>
                  <a:lnTo>
                    <a:pt x="173727" y="171249"/>
                  </a:lnTo>
                  <a:lnTo>
                    <a:pt x="173727" y="183775"/>
                  </a:lnTo>
                  <a:lnTo>
                    <a:pt x="178804" y="188852"/>
                  </a:lnTo>
                  <a:lnTo>
                    <a:pt x="191330" y="188852"/>
                  </a:lnTo>
                  <a:lnTo>
                    <a:pt x="196407" y="183775"/>
                  </a:lnTo>
                  <a:lnTo>
                    <a:pt x="196407" y="171249"/>
                  </a:lnTo>
                  <a:lnTo>
                    <a:pt x="191330" y="166172"/>
                  </a:lnTo>
                  <a:close/>
                </a:path>
                <a:path w="294640" h="272415">
                  <a:moveTo>
                    <a:pt x="236689" y="166172"/>
                  </a:moveTo>
                  <a:lnTo>
                    <a:pt x="224163" y="166172"/>
                  </a:lnTo>
                  <a:lnTo>
                    <a:pt x="219086" y="171249"/>
                  </a:lnTo>
                  <a:lnTo>
                    <a:pt x="219086" y="183775"/>
                  </a:lnTo>
                  <a:lnTo>
                    <a:pt x="224163" y="188852"/>
                  </a:lnTo>
                  <a:lnTo>
                    <a:pt x="236689" y="188852"/>
                  </a:lnTo>
                  <a:lnTo>
                    <a:pt x="241766" y="183775"/>
                  </a:lnTo>
                  <a:lnTo>
                    <a:pt x="241766" y="171249"/>
                  </a:lnTo>
                  <a:lnTo>
                    <a:pt x="236689" y="166172"/>
                  </a:lnTo>
                  <a:close/>
                </a:path>
                <a:path w="294640" h="272415">
                  <a:moveTo>
                    <a:pt x="93052" y="143493"/>
                  </a:moveTo>
                  <a:lnTo>
                    <a:pt x="80527" y="143493"/>
                  </a:lnTo>
                  <a:lnTo>
                    <a:pt x="75450" y="148570"/>
                  </a:lnTo>
                  <a:lnTo>
                    <a:pt x="75450" y="166172"/>
                  </a:lnTo>
                  <a:lnTo>
                    <a:pt x="98129" y="166172"/>
                  </a:lnTo>
                  <a:lnTo>
                    <a:pt x="98129" y="148570"/>
                  </a:lnTo>
                  <a:lnTo>
                    <a:pt x="93052" y="143493"/>
                  </a:lnTo>
                  <a:close/>
                </a:path>
                <a:path w="294640" h="272415">
                  <a:moveTo>
                    <a:pt x="214009" y="143493"/>
                  </a:moveTo>
                  <a:lnTo>
                    <a:pt x="201484" y="143493"/>
                  </a:lnTo>
                  <a:lnTo>
                    <a:pt x="196407" y="148570"/>
                  </a:lnTo>
                  <a:lnTo>
                    <a:pt x="196407" y="161095"/>
                  </a:lnTo>
                  <a:lnTo>
                    <a:pt x="201484" y="166172"/>
                  </a:lnTo>
                  <a:lnTo>
                    <a:pt x="214009" y="166172"/>
                  </a:lnTo>
                  <a:lnTo>
                    <a:pt x="219086" y="161095"/>
                  </a:lnTo>
                  <a:lnTo>
                    <a:pt x="219086" y="148570"/>
                  </a:lnTo>
                  <a:lnTo>
                    <a:pt x="214009" y="143493"/>
                  </a:lnTo>
                  <a:close/>
                </a:path>
                <a:path w="294640" h="272415">
                  <a:moveTo>
                    <a:pt x="245088" y="105434"/>
                  </a:moveTo>
                  <a:lnTo>
                    <a:pt x="49448" y="105434"/>
                  </a:lnTo>
                  <a:lnTo>
                    <a:pt x="59081" y="105686"/>
                  </a:lnTo>
                  <a:lnTo>
                    <a:pt x="67010" y="106133"/>
                  </a:lnTo>
                  <a:lnTo>
                    <a:pt x="76249" y="107047"/>
                  </a:lnTo>
                  <a:lnTo>
                    <a:pt x="87037" y="108366"/>
                  </a:lnTo>
                  <a:lnTo>
                    <a:pt x="146764" y="116311"/>
                  </a:lnTo>
                  <a:lnTo>
                    <a:pt x="147772" y="116311"/>
                  </a:lnTo>
                  <a:lnTo>
                    <a:pt x="207499" y="108366"/>
                  </a:lnTo>
                  <a:lnTo>
                    <a:pt x="218287" y="107047"/>
                  </a:lnTo>
                  <a:lnTo>
                    <a:pt x="227526" y="106133"/>
                  </a:lnTo>
                  <a:lnTo>
                    <a:pt x="235455" y="105686"/>
                  </a:lnTo>
                  <a:lnTo>
                    <a:pt x="245088" y="105434"/>
                  </a:lnTo>
                  <a:close/>
                </a:path>
                <a:path w="294640" h="272415">
                  <a:moveTo>
                    <a:pt x="236832" y="0"/>
                  </a:moveTo>
                  <a:lnTo>
                    <a:pt x="205904" y="0"/>
                  </a:lnTo>
                  <a:lnTo>
                    <a:pt x="196396" y="341"/>
                  </a:lnTo>
                  <a:lnTo>
                    <a:pt x="159300" y="10685"/>
                  </a:lnTo>
                  <a:lnTo>
                    <a:pt x="138251" y="43919"/>
                  </a:lnTo>
                  <a:lnTo>
                    <a:pt x="135928" y="91986"/>
                  </a:lnTo>
                  <a:lnTo>
                    <a:pt x="158608" y="91986"/>
                  </a:lnTo>
                  <a:lnTo>
                    <a:pt x="158629" y="80300"/>
                  </a:lnTo>
                  <a:lnTo>
                    <a:pt x="158747" y="70252"/>
                  </a:lnTo>
                  <a:lnTo>
                    <a:pt x="169743" y="31131"/>
                  </a:lnTo>
                  <a:lnTo>
                    <a:pt x="206638" y="22669"/>
                  </a:lnTo>
                  <a:lnTo>
                    <a:pt x="236556" y="22669"/>
                  </a:lnTo>
                  <a:lnTo>
                    <a:pt x="241766" y="17459"/>
                  </a:lnTo>
                  <a:lnTo>
                    <a:pt x="241766" y="4933"/>
                  </a:lnTo>
                  <a:lnTo>
                    <a:pt x="236832" y="0"/>
                  </a:lnTo>
                  <a:close/>
                </a:path>
                <a:path w="294640" h="272415">
                  <a:moveTo>
                    <a:pt x="243211" y="83117"/>
                  </a:moveTo>
                  <a:lnTo>
                    <a:pt x="233001" y="83117"/>
                  </a:lnTo>
                  <a:lnTo>
                    <a:pt x="225975" y="83507"/>
                  </a:lnTo>
                  <a:lnTo>
                    <a:pt x="216009" y="84481"/>
                  </a:lnTo>
                  <a:lnTo>
                    <a:pt x="204226" y="85921"/>
                  </a:lnTo>
                  <a:lnTo>
                    <a:pt x="158608" y="91986"/>
                  </a:lnTo>
                  <a:lnTo>
                    <a:pt x="270826" y="91986"/>
                  </a:lnTo>
                  <a:lnTo>
                    <a:pt x="265520" y="89038"/>
                  </a:lnTo>
                  <a:lnTo>
                    <a:pt x="258501" y="85921"/>
                  </a:lnTo>
                  <a:lnTo>
                    <a:pt x="251078" y="84017"/>
                  </a:lnTo>
                  <a:lnTo>
                    <a:pt x="243211" y="8311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23242" y="8840727"/>
              <a:ext cx="2358122" cy="24871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710300" y="9385881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06361" y="9392648"/>
              <a:ext cx="1148024" cy="16113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710300" y="9384808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26391" y="6018265"/>
              <a:ext cx="5052700" cy="46311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65811" y="6657686"/>
              <a:ext cx="3773861" cy="335234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41972" y="10538832"/>
              <a:ext cx="2701586" cy="29301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556037" y="10542922"/>
              <a:ext cx="421640" cy="233679"/>
            </a:xfrm>
            <a:custGeom>
              <a:avLst/>
              <a:gdLst/>
              <a:ahLst/>
              <a:cxnLst/>
              <a:rect l="l" t="t" r="r" b="b"/>
              <a:pathLst>
                <a:path w="421640" h="233679">
                  <a:moveTo>
                    <a:pt x="161773" y="0"/>
                  </a:moveTo>
                  <a:lnTo>
                    <a:pt x="77050" y="0"/>
                  </a:lnTo>
                  <a:lnTo>
                    <a:pt x="0" y="233388"/>
                  </a:lnTo>
                  <a:lnTo>
                    <a:pt x="52432" y="233388"/>
                  </a:lnTo>
                  <a:lnTo>
                    <a:pt x="70908" y="175521"/>
                  </a:lnTo>
                  <a:lnTo>
                    <a:pt x="58507" y="175521"/>
                  </a:lnTo>
                  <a:lnTo>
                    <a:pt x="74492" y="132040"/>
                  </a:lnTo>
                  <a:lnTo>
                    <a:pt x="84791" y="132040"/>
                  </a:lnTo>
                  <a:lnTo>
                    <a:pt x="113271" y="42841"/>
                  </a:lnTo>
                  <a:lnTo>
                    <a:pt x="98151" y="42841"/>
                  </a:lnTo>
                  <a:lnTo>
                    <a:pt x="115415" y="36127"/>
                  </a:lnTo>
                  <a:lnTo>
                    <a:pt x="174145" y="36127"/>
                  </a:lnTo>
                  <a:lnTo>
                    <a:pt x="161773" y="0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87350" y="233388"/>
                  </a:lnTo>
                  <a:lnTo>
                    <a:pt x="241701" y="233388"/>
                  </a:lnTo>
                  <a:lnTo>
                    <a:pt x="221883" y="175521"/>
                  </a:lnTo>
                  <a:lnTo>
                    <a:pt x="182234" y="175521"/>
                  </a:lnTo>
                  <a:lnTo>
                    <a:pt x="165929" y="132040"/>
                  </a:lnTo>
                  <a:lnTo>
                    <a:pt x="206992" y="132040"/>
                  </a:lnTo>
                  <a:lnTo>
                    <a:pt x="176445" y="42841"/>
                  </a:lnTo>
                  <a:lnTo>
                    <a:pt x="139393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84791" y="132040"/>
                  </a:moveTo>
                  <a:lnTo>
                    <a:pt x="74492" y="132040"/>
                  </a:lnTo>
                  <a:lnTo>
                    <a:pt x="58507" y="175521"/>
                  </a:lnTo>
                  <a:lnTo>
                    <a:pt x="70908" y="175521"/>
                  </a:lnTo>
                  <a:lnTo>
                    <a:pt x="84791" y="132040"/>
                  </a:lnTo>
                  <a:close/>
                </a:path>
                <a:path w="421640" h="233679">
                  <a:moveTo>
                    <a:pt x="154169" y="132040"/>
                  </a:moveTo>
                  <a:lnTo>
                    <a:pt x="84791" y="132040"/>
                  </a:lnTo>
                  <a:lnTo>
                    <a:pt x="70908" y="175521"/>
                  </a:lnTo>
                  <a:lnTo>
                    <a:pt x="168405" y="175521"/>
                  </a:lnTo>
                  <a:lnTo>
                    <a:pt x="154169" y="132040"/>
                  </a:lnTo>
                  <a:close/>
                </a:path>
                <a:path w="421640" h="233679">
                  <a:moveTo>
                    <a:pt x="206992" y="132040"/>
                  </a:moveTo>
                  <a:lnTo>
                    <a:pt x="165929" y="132040"/>
                  </a:lnTo>
                  <a:lnTo>
                    <a:pt x="182234" y="175521"/>
                  </a:lnTo>
                  <a:lnTo>
                    <a:pt x="221883" y="175521"/>
                  </a:lnTo>
                  <a:lnTo>
                    <a:pt x="206992" y="132040"/>
                  </a:lnTo>
                  <a:close/>
                </a:path>
                <a:path w="421640" h="233679">
                  <a:moveTo>
                    <a:pt x="115415" y="36127"/>
                  </a:moveTo>
                  <a:lnTo>
                    <a:pt x="98151" y="42841"/>
                  </a:lnTo>
                  <a:lnTo>
                    <a:pt x="113271" y="42841"/>
                  </a:lnTo>
                  <a:lnTo>
                    <a:pt x="115415" y="36127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15415" y="36127"/>
                  </a:lnTo>
                  <a:lnTo>
                    <a:pt x="113271" y="42841"/>
                  </a:lnTo>
                  <a:lnTo>
                    <a:pt x="124966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174145" y="36127"/>
                  </a:moveTo>
                  <a:lnTo>
                    <a:pt x="122768" y="36127"/>
                  </a:lnTo>
                  <a:lnTo>
                    <a:pt x="139393" y="42841"/>
                  </a:lnTo>
                  <a:lnTo>
                    <a:pt x="176445" y="42841"/>
                  </a:lnTo>
                  <a:lnTo>
                    <a:pt x="174145" y="36127"/>
                  </a:lnTo>
                  <a:close/>
                </a:path>
                <a:path w="421640" h="233679">
                  <a:moveTo>
                    <a:pt x="320482" y="0"/>
                  </a:moveTo>
                  <a:lnTo>
                    <a:pt x="269008" y="0"/>
                  </a:lnTo>
                  <a:lnTo>
                    <a:pt x="269008" y="233388"/>
                  </a:lnTo>
                  <a:lnTo>
                    <a:pt x="320482" y="233388"/>
                  </a:lnTo>
                  <a:lnTo>
                    <a:pt x="320482" y="0"/>
                  </a:lnTo>
                  <a:close/>
                </a:path>
                <a:path w="421640" h="233679">
                  <a:moveTo>
                    <a:pt x="269008" y="0"/>
                  </a:moveTo>
                  <a:lnTo>
                    <a:pt x="248227" y="0"/>
                  </a:lnTo>
                  <a:lnTo>
                    <a:pt x="248227" y="37725"/>
                  </a:lnTo>
                  <a:lnTo>
                    <a:pt x="269008" y="37725"/>
                  </a:lnTo>
                  <a:lnTo>
                    <a:pt x="269008" y="0"/>
                  </a:lnTo>
                  <a:close/>
                </a:path>
                <a:path w="421640" h="233679">
                  <a:moveTo>
                    <a:pt x="421328" y="0"/>
                  </a:moveTo>
                  <a:lnTo>
                    <a:pt x="369854" y="0"/>
                  </a:lnTo>
                  <a:lnTo>
                    <a:pt x="369854" y="233388"/>
                  </a:lnTo>
                  <a:lnTo>
                    <a:pt x="421328" y="233388"/>
                  </a:lnTo>
                  <a:lnTo>
                    <a:pt x="421328" y="0"/>
                  </a:lnTo>
                  <a:close/>
                </a:path>
                <a:path w="421640" h="233679">
                  <a:moveTo>
                    <a:pt x="369854" y="0"/>
                  </a:moveTo>
                  <a:lnTo>
                    <a:pt x="349073" y="0"/>
                  </a:lnTo>
                  <a:lnTo>
                    <a:pt x="349073" y="37725"/>
                  </a:lnTo>
                  <a:lnTo>
                    <a:pt x="369854" y="37725"/>
                  </a:lnTo>
                  <a:lnTo>
                    <a:pt x="36985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320874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436771" y="10509575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08206" y="291251"/>
                  </a:moveTo>
                  <a:lnTo>
                    <a:pt x="291250" y="308205"/>
                  </a:lnTo>
                  <a:lnTo>
                    <a:pt x="295932" y="312888"/>
                  </a:lnTo>
                  <a:lnTo>
                    <a:pt x="303523" y="312888"/>
                  </a:lnTo>
                  <a:lnTo>
                    <a:pt x="312887" y="303524"/>
                  </a:lnTo>
                  <a:lnTo>
                    <a:pt x="312888" y="295933"/>
                  </a:lnTo>
                  <a:lnTo>
                    <a:pt x="308206" y="291251"/>
                  </a:lnTo>
                  <a:close/>
                </a:path>
                <a:path w="313054" h="313054">
                  <a:moveTo>
                    <a:pt x="260214" y="243253"/>
                  </a:moveTo>
                  <a:lnTo>
                    <a:pt x="243259" y="260209"/>
                  </a:lnTo>
                  <a:lnTo>
                    <a:pt x="291250" y="308205"/>
                  </a:lnTo>
                  <a:lnTo>
                    <a:pt x="308206" y="291251"/>
                  </a:lnTo>
                  <a:lnTo>
                    <a:pt x="260214" y="243253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01338" y="7554"/>
                  </a:lnTo>
                  <a:lnTo>
                    <a:pt x="60663" y="28592"/>
                  </a:lnTo>
                  <a:lnTo>
                    <a:pt x="28588" y="60671"/>
                  </a:lnTo>
                  <a:lnTo>
                    <a:pt x="7553" y="101350"/>
                  </a:lnTo>
                  <a:lnTo>
                    <a:pt x="0" y="148189"/>
                  </a:lnTo>
                  <a:lnTo>
                    <a:pt x="7553" y="195028"/>
                  </a:lnTo>
                  <a:lnTo>
                    <a:pt x="28588" y="235707"/>
                  </a:lnTo>
                  <a:lnTo>
                    <a:pt x="60663" y="267786"/>
                  </a:lnTo>
                  <a:lnTo>
                    <a:pt x="101338" y="288824"/>
                  </a:lnTo>
                  <a:lnTo>
                    <a:pt x="148173" y="296379"/>
                  </a:lnTo>
                  <a:lnTo>
                    <a:pt x="148173" y="272400"/>
                  </a:lnTo>
                  <a:lnTo>
                    <a:pt x="99831" y="262639"/>
                  </a:lnTo>
                  <a:lnTo>
                    <a:pt x="60354" y="236020"/>
                  </a:lnTo>
                  <a:lnTo>
                    <a:pt x="33738" y="196538"/>
                  </a:lnTo>
                  <a:lnTo>
                    <a:pt x="23978" y="148189"/>
                  </a:lnTo>
                  <a:lnTo>
                    <a:pt x="33738" y="99840"/>
                  </a:lnTo>
                  <a:lnTo>
                    <a:pt x="60354" y="60358"/>
                  </a:lnTo>
                  <a:lnTo>
                    <a:pt x="99831" y="33739"/>
                  </a:lnTo>
                  <a:lnTo>
                    <a:pt x="148173" y="23978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48173" y="23978"/>
                  </a:lnTo>
                  <a:lnTo>
                    <a:pt x="196515" y="33739"/>
                  </a:lnTo>
                  <a:lnTo>
                    <a:pt x="235992" y="60358"/>
                  </a:lnTo>
                  <a:lnTo>
                    <a:pt x="262609" y="99840"/>
                  </a:lnTo>
                  <a:lnTo>
                    <a:pt x="272369" y="148189"/>
                  </a:lnTo>
                  <a:lnTo>
                    <a:pt x="262609" y="196538"/>
                  </a:lnTo>
                  <a:lnTo>
                    <a:pt x="235992" y="236020"/>
                  </a:lnTo>
                  <a:lnTo>
                    <a:pt x="196515" y="262639"/>
                  </a:lnTo>
                  <a:lnTo>
                    <a:pt x="148173" y="272400"/>
                  </a:lnTo>
                  <a:lnTo>
                    <a:pt x="148173" y="296379"/>
                  </a:lnTo>
                  <a:lnTo>
                    <a:pt x="195008" y="288824"/>
                  </a:lnTo>
                  <a:lnTo>
                    <a:pt x="235683" y="267786"/>
                  </a:lnTo>
                  <a:lnTo>
                    <a:pt x="243259" y="260209"/>
                  </a:lnTo>
                  <a:lnTo>
                    <a:pt x="232165" y="249113"/>
                  </a:lnTo>
                  <a:lnTo>
                    <a:pt x="232165" y="241522"/>
                  </a:lnTo>
                  <a:lnTo>
                    <a:pt x="241529" y="232159"/>
                  </a:lnTo>
                  <a:lnTo>
                    <a:pt x="269593" y="232159"/>
                  </a:lnTo>
                  <a:lnTo>
                    <a:pt x="288793" y="195028"/>
                  </a:lnTo>
                  <a:lnTo>
                    <a:pt x="296347" y="148189"/>
                  </a:lnTo>
                  <a:lnTo>
                    <a:pt x="288793" y="101350"/>
                  </a:lnTo>
                  <a:lnTo>
                    <a:pt x="267758" y="60671"/>
                  </a:lnTo>
                  <a:lnTo>
                    <a:pt x="235683" y="28592"/>
                  </a:lnTo>
                  <a:lnTo>
                    <a:pt x="195008" y="7554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253803" y="236841"/>
                  </a:moveTo>
                  <a:lnTo>
                    <a:pt x="236846" y="253795"/>
                  </a:lnTo>
                  <a:lnTo>
                    <a:pt x="243259" y="260209"/>
                  </a:lnTo>
                  <a:lnTo>
                    <a:pt x="260214" y="243253"/>
                  </a:lnTo>
                  <a:lnTo>
                    <a:pt x="253803" y="236841"/>
                  </a:lnTo>
                  <a:close/>
                </a:path>
                <a:path w="313054" h="313054">
                  <a:moveTo>
                    <a:pt x="249121" y="232159"/>
                  </a:moveTo>
                  <a:lnTo>
                    <a:pt x="241529" y="232159"/>
                  </a:lnTo>
                  <a:lnTo>
                    <a:pt x="232165" y="241522"/>
                  </a:lnTo>
                  <a:lnTo>
                    <a:pt x="232165" y="249113"/>
                  </a:lnTo>
                  <a:lnTo>
                    <a:pt x="236846" y="253795"/>
                  </a:lnTo>
                  <a:lnTo>
                    <a:pt x="253803" y="236841"/>
                  </a:lnTo>
                  <a:lnTo>
                    <a:pt x="249121" y="232159"/>
                  </a:lnTo>
                  <a:close/>
                </a:path>
                <a:path w="313054" h="313054">
                  <a:moveTo>
                    <a:pt x="269593" y="232159"/>
                  </a:moveTo>
                  <a:lnTo>
                    <a:pt x="249121" y="232159"/>
                  </a:lnTo>
                  <a:lnTo>
                    <a:pt x="260214" y="243253"/>
                  </a:lnTo>
                  <a:lnTo>
                    <a:pt x="267758" y="235707"/>
                  </a:lnTo>
                  <a:lnTo>
                    <a:pt x="269593" y="2321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184091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87906" y="10597495"/>
              <a:ext cx="135876" cy="13587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2299988" y="10509575"/>
              <a:ext cx="311785" cy="311785"/>
            </a:xfrm>
            <a:custGeom>
              <a:avLst/>
              <a:gdLst/>
              <a:ahLst/>
              <a:cxnLst/>
              <a:rect l="l" t="t" r="r" b="b"/>
              <a:pathLst>
                <a:path w="311784" h="311784">
                  <a:moveTo>
                    <a:pt x="155858" y="0"/>
                  </a:moveTo>
                  <a:lnTo>
                    <a:pt x="106595" y="7945"/>
                  </a:lnTo>
                  <a:lnTo>
                    <a:pt x="63810" y="30071"/>
                  </a:lnTo>
                  <a:lnTo>
                    <a:pt x="30071" y="63810"/>
                  </a:lnTo>
                  <a:lnTo>
                    <a:pt x="7945" y="106595"/>
                  </a:lnTo>
                  <a:lnTo>
                    <a:pt x="0" y="155858"/>
                  </a:lnTo>
                  <a:lnTo>
                    <a:pt x="7945" y="205122"/>
                  </a:lnTo>
                  <a:lnTo>
                    <a:pt x="30071" y="247907"/>
                  </a:lnTo>
                  <a:lnTo>
                    <a:pt x="63810" y="281645"/>
                  </a:lnTo>
                  <a:lnTo>
                    <a:pt x="106595" y="303771"/>
                  </a:lnTo>
                  <a:lnTo>
                    <a:pt x="155858" y="311717"/>
                  </a:lnTo>
                  <a:lnTo>
                    <a:pt x="155858" y="287739"/>
                  </a:lnTo>
                  <a:lnTo>
                    <a:pt x="114174" y="281016"/>
                  </a:lnTo>
                  <a:lnTo>
                    <a:pt x="77971" y="262294"/>
                  </a:lnTo>
                  <a:lnTo>
                    <a:pt x="49423" y="233745"/>
                  </a:lnTo>
                  <a:lnTo>
                    <a:pt x="30701" y="197543"/>
                  </a:lnTo>
                  <a:lnTo>
                    <a:pt x="23978" y="155858"/>
                  </a:lnTo>
                  <a:lnTo>
                    <a:pt x="30701" y="114174"/>
                  </a:lnTo>
                  <a:lnTo>
                    <a:pt x="49423" y="77971"/>
                  </a:lnTo>
                  <a:lnTo>
                    <a:pt x="77971" y="49423"/>
                  </a:lnTo>
                  <a:lnTo>
                    <a:pt x="114174" y="30701"/>
                  </a:lnTo>
                  <a:lnTo>
                    <a:pt x="155858" y="23978"/>
                  </a:lnTo>
                  <a:lnTo>
                    <a:pt x="155858" y="0"/>
                  </a:lnTo>
                  <a:close/>
                </a:path>
                <a:path w="311784" h="311784">
                  <a:moveTo>
                    <a:pt x="155858" y="0"/>
                  </a:moveTo>
                  <a:lnTo>
                    <a:pt x="155858" y="23978"/>
                  </a:lnTo>
                  <a:lnTo>
                    <a:pt x="197543" y="30701"/>
                  </a:lnTo>
                  <a:lnTo>
                    <a:pt x="233745" y="49423"/>
                  </a:lnTo>
                  <a:lnTo>
                    <a:pt x="262294" y="77971"/>
                  </a:lnTo>
                  <a:lnTo>
                    <a:pt x="281016" y="114174"/>
                  </a:lnTo>
                  <a:lnTo>
                    <a:pt x="287739" y="155858"/>
                  </a:lnTo>
                  <a:lnTo>
                    <a:pt x="281016" y="197543"/>
                  </a:lnTo>
                  <a:lnTo>
                    <a:pt x="262294" y="233745"/>
                  </a:lnTo>
                  <a:lnTo>
                    <a:pt x="233745" y="262294"/>
                  </a:lnTo>
                  <a:lnTo>
                    <a:pt x="197543" y="281016"/>
                  </a:lnTo>
                  <a:lnTo>
                    <a:pt x="155858" y="287739"/>
                  </a:lnTo>
                  <a:lnTo>
                    <a:pt x="155858" y="311717"/>
                  </a:lnTo>
                  <a:lnTo>
                    <a:pt x="205122" y="303771"/>
                  </a:lnTo>
                  <a:lnTo>
                    <a:pt x="247907" y="281645"/>
                  </a:lnTo>
                  <a:lnTo>
                    <a:pt x="281645" y="247907"/>
                  </a:lnTo>
                  <a:lnTo>
                    <a:pt x="303771" y="205122"/>
                  </a:lnTo>
                  <a:lnTo>
                    <a:pt x="311717" y="155858"/>
                  </a:lnTo>
                  <a:lnTo>
                    <a:pt x="303771" y="106595"/>
                  </a:lnTo>
                  <a:lnTo>
                    <a:pt x="281645" y="63810"/>
                  </a:lnTo>
                  <a:lnTo>
                    <a:pt x="247907" y="30071"/>
                  </a:lnTo>
                  <a:lnTo>
                    <a:pt x="205122" y="7945"/>
                  </a:lnTo>
                  <a:lnTo>
                    <a:pt x="15585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75944" y="10585506"/>
              <a:ext cx="8891076" cy="276258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115364" y="1122492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5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35077" y="11524709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18407" y="11737483"/>
              <a:ext cx="318135" cy="459105"/>
            </a:xfrm>
            <a:custGeom>
              <a:avLst/>
              <a:gdLst/>
              <a:ahLst/>
              <a:cxnLst/>
              <a:rect l="l" t="t" r="r" b="b"/>
              <a:pathLst>
                <a:path w="318135" h="459104">
                  <a:moveTo>
                    <a:pt x="37984" y="299872"/>
                  </a:moveTo>
                  <a:lnTo>
                    <a:pt x="25832" y="308065"/>
                  </a:lnTo>
                  <a:lnTo>
                    <a:pt x="6931" y="336100"/>
                  </a:lnTo>
                  <a:lnTo>
                    <a:pt x="0" y="370431"/>
                  </a:lnTo>
                  <a:lnTo>
                    <a:pt x="6931" y="404761"/>
                  </a:lnTo>
                  <a:lnTo>
                    <a:pt x="25832" y="432796"/>
                  </a:lnTo>
                  <a:lnTo>
                    <a:pt x="53867" y="451698"/>
                  </a:lnTo>
                  <a:lnTo>
                    <a:pt x="88197" y="458629"/>
                  </a:lnTo>
                  <a:lnTo>
                    <a:pt x="88197" y="423349"/>
                  </a:lnTo>
                  <a:lnTo>
                    <a:pt x="67599" y="419191"/>
                  </a:lnTo>
                  <a:lnTo>
                    <a:pt x="50778" y="407850"/>
                  </a:lnTo>
                  <a:lnTo>
                    <a:pt x="39437" y="391029"/>
                  </a:lnTo>
                  <a:lnTo>
                    <a:pt x="35279" y="370431"/>
                  </a:lnTo>
                  <a:lnTo>
                    <a:pt x="39437" y="349832"/>
                  </a:lnTo>
                  <a:lnTo>
                    <a:pt x="50778" y="333012"/>
                  </a:lnTo>
                  <a:lnTo>
                    <a:pt x="67599" y="321671"/>
                  </a:lnTo>
                  <a:lnTo>
                    <a:pt x="88197" y="317512"/>
                  </a:lnTo>
                  <a:lnTo>
                    <a:pt x="53867" y="310581"/>
                  </a:lnTo>
                  <a:lnTo>
                    <a:pt x="37984" y="299872"/>
                  </a:lnTo>
                  <a:close/>
                </a:path>
                <a:path w="318135" h="459104">
                  <a:moveTo>
                    <a:pt x="158756" y="17639"/>
                  </a:moveTo>
                  <a:lnTo>
                    <a:pt x="141116" y="17639"/>
                  </a:lnTo>
                  <a:lnTo>
                    <a:pt x="141116" y="370431"/>
                  </a:lnTo>
                  <a:lnTo>
                    <a:pt x="136958" y="391029"/>
                  </a:lnTo>
                  <a:lnTo>
                    <a:pt x="125617" y="407850"/>
                  </a:lnTo>
                  <a:lnTo>
                    <a:pt x="108796" y="419191"/>
                  </a:lnTo>
                  <a:lnTo>
                    <a:pt x="88197" y="423349"/>
                  </a:lnTo>
                  <a:lnTo>
                    <a:pt x="88197" y="458629"/>
                  </a:lnTo>
                  <a:lnTo>
                    <a:pt x="122528" y="451698"/>
                  </a:lnTo>
                  <a:lnTo>
                    <a:pt x="150563" y="432796"/>
                  </a:lnTo>
                  <a:lnTo>
                    <a:pt x="169464" y="404761"/>
                  </a:lnTo>
                  <a:lnTo>
                    <a:pt x="176395" y="370431"/>
                  </a:lnTo>
                  <a:lnTo>
                    <a:pt x="176395" y="317512"/>
                  </a:lnTo>
                  <a:lnTo>
                    <a:pt x="158756" y="317512"/>
                  </a:lnTo>
                  <a:lnTo>
                    <a:pt x="158756" y="282233"/>
                  </a:lnTo>
                  <a:lnTo>
                    <a:pt x="165018" y="282233"/>
                  </a:lnTo>
                  <a:lnTo>
                    <a:pt x="153696" y="265440"/>
                  </a:lnTo>
                  <a:lnTo>
                    <a:pt x="146996" y="232254"/>
                  </a:lnTo>
                  <a:lnTo>
                    <a:pt x="153696" y="199068"/>
                  </a:lnTo>
                  <a:lnTo>
                    <a:pt x="168982" y="176395"/>
                  </a:lnTo>
                  <a:lnTo>
                    <a:pt x="158756" y="176395"/>
                  </a:lnTo>
                  <a:lnTo>
                    <a:pt x="158756" y="141116"/>
                  </a:lnTo>
                  <a:lnTo>
                    <a:pt x="176395" y="141116"/>
                  </a:lnTo>
                  <a:lnTo>
                    <a:pt x="176395" y="35279"/>
                  </a:lnTo>
                  <a:lnTo>
                    <a:pt x="158756" y="35279"/>
                  </a:lnTo>
                  <a:lnTo>
                    <a:pt x="158756" y="17639"/>
                  </a:lnTo>
                  <a:close/>
                </a:path>
                <a:path w="318135" h="459104">
                  <a:moveTo>
                    <a:pt x="88197" y="282233"/>
                  </a:moveTo>
                  <a:lnTo>
                    <a:pt x="53867" y="289164"/>
                  </a:lnTo>
                  <a:lnTo>
                    <a:pt x="37984" y="299872"/>
                  </a:lnTo>
                  <a:lnTo>
                    <a:pt x="53867" y="310581"/>
                  </a:lnTo>
                  <a:lnTo>
                    <a:pt x="88197" y="317512"/>
                  </a:lnTo>
                  <a:lnTo>
                    <a:pt x="88197" y="282233"/>
                  </a:lnTo>
                  <a:close/>
                </a:path>
                <a:path w="318135" h="459104">
                  <a:moveTo>
                    <a:pt x="141116" y="282233"/>
                  </a:moveTo>
                  <a:lnTo>
                    <a:pt x="88197" y="282233"/>
                  </a:lnTo>
                  <a:lnTo>
                    <a:pt x="88197" y="317512"/>
                  </a:lnTo>
                  <a:lnTo>
                    <a:pt x="141116" y="317512"/>
                  </a:lnTo>
                  <a:lnTo>
                    <a:pt x="141116" y="282233"/>
                  </a:lnTo>
                  <a:close/>
                </a:path>
                <a:path w="318135" h="459104">
                  <a:moveTo>
                    <a:pt x="165018" y="282233"/>
                  </a:moveTo>
                  <a:lnTo>
                    <a:pt x="158756" y="282233"/>
                  </a:lnTo>
                  <a:lnTo>
                    <a:pt x="158756" y="317512"/>
                  </a:lnTo>
                  <a:lnTo>
                    <a:pt x="176395" y="317512"/>
                  </a:lnTo>
                  <a:lnTo>
                    <a:pt x="176395" y="295526"/>
                  </a:lnTo>
                  <a:lnTo>
                    <a:pt x="171967" y="292540"/>
                  </a:lnTo>
                  <a:lnTo>
                    <a:pt x="165018" y="282233"/>
                  </a:lnTo>
                  <a:close/>
                </a:path>
                <a:path w="318135" h="459104">
                  <a:moveTo>
                    <a:pt x="229314" y="147590"/>
                  </a:moveTo>
                  <a:lnTo>
                    <a:pt x="199068" y="153696"/>
                  </a:lnTo>
                  <a:lnTo>
                    <a:pt x="176395" y="168982"/>
                  </a:lnTo>
                  <a:lnTo>
                    <a:pt x="176395" y="295526"/>
                  </a:lnTo>
                  <a:lnTo>
                    <a:pt x="199068" y="310812"/>
                  </a:lnTo>
                  <a:lnTo>
                    <a:pt x="232254" y="317512"/>
                  </a:lnTo>
                  <a:lnTo>
                    <a:pt x="232254" y="282233"/>
                  </a:lnTo>
                  <a:lnTo>
                    <a:pt x="212800" y="278305"/>
                  </a:lnTo>
                  <a:lnTo>
                    <a:pt x="196914" y="267594"/>
                  </a:lnTo>
                  <a:lnTo>
                    <a:pt x="186203" y="251708"/>
                  </a:lnTo>
                  <a:lnTo>
                    <a:pt x="182275" y="232254"/>
                  </a:lnTo>
                  <a:lnTo>
                    <a:pt x="186203" y="212800"/>
                  </a:lnTo>
                  <a:lnTo>
                    <a:pt x="196914" y="196914"/>
                  </a:lnTo>
                  <a:lnTo>
                    <a:pt x="212800" y="186203"/>
                  </a:lnTo>
                  <a:lnTo>
                    <a:pt x="232254" y="182275"/>
                  </a:lnTo>
                  <a:lnTo>
                    <a:pt x="232254" y="176395"/>
                  </a:lnTo>
                  <a:lnTo>
                    <a:pt x="229314" y="176395"/>
                  </a:lnTo>
                  <a:lnTo>
                    <a:pt x="229314" y="147590"/>
                  </a:lnTo>
                  <a:close/>
                </a:path>
                <a:path w="318135" h="459104">
                  <a:moveTo>
                    <a:pt x="276236" y="160975"/>
                  </a:moveTo>
                  <a:lnTo>
                    <a:pt x="263645" y="169464"/>
                  </a:lnTo>
                  <a:lnTo>
                    <a:pt x="232254" y="175802"/>
                  </a:lnTo>
                  <a:lnTo>
                    <a:pt x="232254" y="182275"/>
                  </a:lnTo>
                  <a:lnTo>
                    <a:pt x="251708" y="186203"/>
                  </a:lnTo>
                  <a:lnTo>
                    <a:pt x="267594" y="196914"/>
                  </a:lnTo>
                  <a:lnTo>
                    <a:pt x="278305" y="212800"/>
                  </a:lnTo>
                  <a:lnTo>
                    <a:pt x="282233" y="232254"/>
                  </a:lnTo>
                  <a:lnTo>
                    <a:pt x="278305" y="251708"/>
                  </a:lnTo>
                  <a:lnTo>
                    <a:pt x="267594" y="267594"/>
                  </a:lnTo>
                  <a:lnTo>
                    <a:pt x="251708" y="278305"/>
                  </a:lnTo>
                  <a:lnTo>
                    <a:pt x="232254" y="282233"/>
                  </a:lnTo>
                  <a:lnTo>
                    <a:pt x="232254" y="317512"/>
                  </a:lnTo>
                  <a:lnTo>
                    <a:pt x="265440" y="310812"/>
                  </a:lnTo>
                  <a:lnTo>
                    <a:pt x="292540" y="292540"/>
                  </a:lnTo>
                  <a:lnTo>
                    <a:pt x="310812" y="265440"/>
                  </a:lnTo>
                  <a:lnTo>
                    <a:pt x="317512" y="232254"/>
                  </a:lnTo>
                  <a:lnTo>
                    <a:pt x="310812" y="199068"/>
                  </a:lnTo>
                  <a:lnTo>
                    <a:pt x="292540" y="171967"/>
                  </a:lnTo>
                  <a:lnTo>
                    <a:pt x="276236" y="160975"/>
                  </a:lnTo>
                  <a:close/>
                </a:path>
                <a:path w="318135" h="459104">
                  <a:moveTo>
                    <a:pt x="37984" y="158756"/>
                  </a:moveTo>
                  <a:lnTo>
                    <a:pt x="25832" y="166949"/>
                  </a:lnTo>
                  <a:lnTo>
                    <a:pt x="6931" y="194983"/>
                  </a:lnTo>
                  <a:lnTo>
                    <a:pt x="0" y="229314"/>
                  </a:lnTo>
                  <a:lnTo>
                    <a:pt x="6931" y="263645"/>
                  </a:lnTo>
                  <a:lnTo>
                    <a:pt x="25832" y="291679"/>
                  </a:lnTo>
                  <a:lnTo>
                    <a:pt x="37984" y="299872"/>
                  </a:lnTo>
                  <a:lnTo>
                    <a:pt x="53867" y="289164"/>
                  </a:lnTo>
                  <a:lnTo>
                    <a:pt x="88197" y="282233"/>
                  </a:lnTo>
                  <a:lnTo>
                    <a:pt x="67599" y="278074"/>
                  </a:lnTo>
                  <a:lnTo>
                    <a:pt x="50778" y="266733"/>
                  </a:lnTo>
                  <a:lnTo>
                    <a:pt x="39437" y="249912"/>
                  </a:lnTo>
                  <a:lnTo>
                    <a:pt x="35279" y="229314"/>
                  </a:lnTo>
                  <a:lnTo>
                    <a:pt x="39437" y="208716"/>
                  </a:lnTo>
                  <a:lnTo>
                    <a:pt x="50778" y="191895"/>
                  </a:lnTo>
                  <a:lnTo>
                    <a:pt x="67599" y="180554"/>
                  </a:lnTo>
                  <a:lnTo>
                    <a:pt x="88197" y="176395"/>
                  </a:lnTo>
                  <a:lnTo>
                    <a:pt x="53867" y="169464"/>
                  </a:lnTo>
                  <a:lnTo>
                    <a:pt x="37984" y="158756"/>
                  </a:lnTo>
                  <a:close/>
                </a:path>
                <a:path w="318135" h="459104">
                  <a:moveTo>
                    <a:pt x="176395" y="168982"/>
                  </a:moveTo>
                  <a:lnTo>
                    <a:pt x="171967" y="171967"/>
                  </a:lnTo>
                  <a:lnTo>
                    <a:pt x="153696" y="199068"/>
                  </a:lnTo>
                  <a:lnTo>
                    <a:pt x="146996" y="232254"/>
                  </a:lnTo>
                  <a:lnTo>
                    <a:pt x="153696" y="265440"/>
                  </a:lnTo>
                  <a:lnTo>
                    <a:pt x="171967" y="292540"/>
                  </a:lnTo>
                  <a:lnTo>
                    <a:pt x="176395" y="295526"/>
                  </a:lnTo>
                  <a:lnTo>
                    <a:pt x="176395" y="168982"/>
                  </a:lnTo>
                  <a:close/>
                </a:path>
                <a:path w="318135" h="459104">
                  <a:moveTo>
                    <a:pt x="88197" y="141116"/>
                  </a:moveTo>
                  <a:lnTo>
                    <a:pt x="53867" y="148047"/>
                  </a:lnTo>
                  <a:lnTo>
                    <a:pt x="37984" y="158756"/>
                  </a:lnTo>
                  <a:lnTo>
                    <a:pt x="53867" y="169464"/>
                  </a:lnTo>
                  <a:lnTo>
                    <a:pt x="88197" y="176395"/>
                  </a:lnTo>
                  <a:lnTo>
                    <a:pt x="88197" y="141116"/>
                  </a:lnTo>
                  <a:close/>
                </a:path>
                <a:path w="318135" h="459104">
                  <a:moveTo>
                    <a:pt x="141116" y="141116"/>
                  </a:moveTo>
                  <a:lnTo>
                    <a:pt x="88197" y="141116"/>
                  </a:lnTo>
                  <a:lnTo>
                    <a:pt x="88197" y="176395"/>
                  </a:lnTo>
                  <a:lnTo>
                    <a:pt x="141116" y="176395"/>
                  </a:lnTo>
                  <a:lnTo>
                    <a:pt x="141116" y="141116"/>
                  </a:lnTo>
                  <a:close/>
                </a:path>
                <a:path w="318135" h="459104">
                  <a:moveTo>
                    <a:pt x="176395" y="141116"/>
                  </a:moveTo>
                  <a:lnTo>
                    <a:pt x="158756" y="141116"/>
                  </a:lnTo>
                  <a:lnTo>
                    <a:pt x="158756" y="176395"/>
                  </a:lnTo>
                  <a:lnTo>
                    <a:pt x="168982" y="176395"/>
                  </a:lnTo>
                  <a:lnTo>
                    <a:pt x="171967" y="171967"/>
                  </a:lnTo>
                  <a:lnTo>
                    <a:pt x="176395" y="168982"/>
                  </a:lnTo>
                  <a:lnTo>
                    <a:pt x="176395" y="141116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29314" y="147590"/>
                  </a:lnTo>
                  <a:lnTo>
                    <a:pt x="229314" y="176395"/>
                  </a:lnTo>
                  <a:lnTo>
                    <a:pt x="232254" y="175802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32254" y="175802"/>
                  </a:moveTo>
                  <a:lnTo>
                    <a:pt x="229314" y="176395"/>
                  </a:lnTo>
                  <a:lnTo>
                    <a:pt x="232254" y="176395"/>
                  </a:lnTo>
                  <a:lnTo>
                    <a:pt x="232254" y="175802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32254" y="175802"/>
                  </a:lnTo>
                  <a:lnTo>
                    <a:pt x="263645" y="169464"/>
                  </a:lnTo>
                  <a:lnTo>
                    <a:pt x="276236" y="160975"/>
                  </a:lnTo>
                  <a:lnTo>
                    <a:pt x="265440" y="153696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29314" y="141116"/>
                  </a:moveTo>
                  <a:lnTo>
                    <a:pt x="176395" y="141116"/>
                  </a:lnTo>
                  <a:lnTo>
                    <a:pt x="176395" y="168982"/>
                  </a:lnTo>
                  <a:lnTo>
                    <a:pt x="199068" y="153696"/>
                  </a:lnTo>
                  <a:lnTo>
                    <a:pt x="229314" y="147590"/>
                  </a:lnTo>
                  <a:lnTo>
                    <a:pt x="229314" y="141116"/>
                  </a:lnTo>
                  <a:close/>
                </a:path>
                <a:path w="318135" h="459104">
                  <a:moveTo>
                    <a:pt x="294084" y="146996"/>
                  </a:moveTo>
                  <a:lnTo>
                    <a:pt x="232254" y="146996"/>
                  </a:lnTo>
                  <a:lnTo>
                    <a:pt x="265440" y="153696"/>
                  </a:lnTo>
                  <a:lnTo>
                    <a:pt x="276236" y="160975"/>
                  </a:lnTo>
                  <a:lnTo>
                    <a:pt x="291679" y="150563"/>
                  </a:lnTo>
                  <a:lnTo>
                    <a:pt x="294084" y="146996"/>
                  </a:lnTo>
                  <a:close/>
                </a:path>
                <a:path w="318135" h="459104">
                  <a:moveTo>
                    <a:pt x="88197" y="0"/>
                  </a:moveTo>
                  <a:lnTo>
                    <a:pt x="53867" y="6931"/>
                  </a:lnTo>
                  <a:lnTo>
                    <a:pt x="25832" y="25832"/>
                  </a:lnTo>
                  <a:lnTo>
                    <a:pt x="6931" y="53867"/>
                  </a:lnTo>
                  <a:lnTo>
                    <a:pt x="0" y="88197"/>
                  </a:lnTo>
                  <a:lnTo>
                    <a:pt x="6931" y="122528"/>
                  </a:lnTo>
                  <a:lnTo>
                    <a:pt x="25832" y="150563"/>
                  </a:lnTo>
                  <a:lnTo>
                    <a:pt x="37984" y="158756"/>
                  </a:lnTo>
                  <a:lnTo>
                    <a:pt x="53867" y="148047"/>
                  </a:lnTo>
                  <a:lnTo>
                    <a:pt x="88197" y="141116"/>
                  </a:lnTo>
                  <a:lnTo>
                    <a:pt x="67599" y="136958"/>
                  </a:lnTo>
                  <a:lnTo>
                    <a:pt x="50778" y="125617"/>
                  </a:lnTo>
                  <a:lnTo>
                    <a:pt x="39437" y="108796"/>
                  </a:lnTo>
                  <a:lnTo>
                    <a:pt x="35279" y="88197"/>
                  </a:lnTo>
                  <a:lnTo>
                    <a:pt x="39437" y="67599"/>
                  </a:lnTo>
                  <a:lnTo>
                    <a:pt x="50778" y="50778"/>
                  </a:lnTo>
                  <a:lnTo>
                    <a:pt x="67599" y="39437"/>
                  </a:lnTo>
                  <a:lnTo>
                    <a:pt x="88197" y="35279"/>
                  </a:lnTo>
                  <a:lnTo>
                    <a:pt x="88197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229314" y="35279"/>
                  </a:lnTo>
                  <a:lnTo>
                    <a:pt x="249912" y="39437"/>
                  </a:lnTo>
                  <a:lnTo>
                    <a:pt x="266733" y="50778"/>
                  </a:lnTo>
                  <a:lnTo>
                    <a:pt x="278074" y="67599"/>
                  </a:lnTo>
                  <a:lnTo>
                    <a:pt x="282233" y="88197"/>
                  </a:lnTo>
                  <a:lnTo>
                    <a:pt x="278074" y="108796"/>
                  </a:lnTo>
                  <a:lnTo>
                    <a:pt x="266733" y="125617"/>
                  </a:lnTo>
                  <a:lnTo>
                    <a:pt x="249912" y="136958"/>
                  </a:lnTo>
                  <a:lnTo>
                    <a:pt x="229314" y="141116"/>
                  </a:lnTo>
                  <a:lnTo>
                    <a:pt x="229314" y="147590"/>
                  </a:lnTo>
                  <a:lnTo>
                    <a:pt x="232254" y="146996"/>
                  </a:lnTo>
                  <a:lnTo>
                    <a:pt x="294084" y="146996"/>
                  </a:lnTo>
                  <a:lnTo>
                    <a:pt x="310581" y="122528"/>
                  </a:lnTo>
                  <a:lnTo>
                    <a:pt x="317512" y="88197"/>
                  </a:lnTo>
                  <a:lnTo>
                    <a:pt x="310581" y="53867"/>
                  </a:lnTo>
                  <a:lnTo>
                    <a:pt x="291679" y="25832"/>
                  </a:lnTo>
                  <a:lnTo>
                    <a:pt x="263645" y="6931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158756" y="0"/>
                  </a:moveTo>
                  <a:lnTo>
                    <a:pt x="88197" y="0"/>
                  </a:lnTo>
                  <a:lnTo>
                    <a:pt x="88197" y="35279"/>
                  </a:lnTo>
                  <a:lnTo>
                    <a:pt x="141116" y="35279"/>
                  </a:lnTo>
                  <a:lnTo>
                    <a:pt x="141116" y="17639"/>
                  </a:lnTo>
                  <a:lnTo>
                    <a:pt x="158756" y="17639"/>
                  </a:lnTo>
                  <a:lnTo>
                    <a:pt x="158756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158756" y="0"/>
                  </a:lnTo>
                  <a:lnTo>
                    <a:pt x="158756" y="35279"/>
                  </a:lnTo>
                  <a:lnTo>
                    <a:pt x="176395" y="35279"/>
                  </a:lnTo>
                  <a:lnTo>
                    <a:pt x="176395" y="17639"/>
                  </a:lnTo>
                  <a:lnTo>
                    <a:pt x="229314" y="17639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229314" y="17639"/>
                  </a:moveTo>
                  <a:lnTo>
                    <a:pt x="176395" y="17639"/>
                  </a:lnTo>
                  <a:lnTo>
                    <a:pt x="176395" y="35279"/>
                  </a:lnTo>
                  <a:lnTo>
                    <a:pt x="229314" y="35279"/>
                  </a:lnTo>
                  <a:lnTo>
                    <a:pt x="229314" y="1763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82076" y="10850010"/>
              <a:ext cx="6576560" cy="227466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25528" y="11489430"/>
              <a:ext cx="2833477" cy="2388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821487" y="12018303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58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58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50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904"/>
                  </a:lnTo>
                  <a:lnTo>
                    <a:pt x="98285" y="181432"/>
                  </a:lnTo>
                  <a:lnTo>
                    <a:pt x="65913" y="174904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13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13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13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78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78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25"/>
                  </a:lnTo>
                  <a:lnTo>
                    <a:pt x="28790" y="167767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67"/>
                  </a:lnTo>
                  <a:lnTo>
                    <a:pt x="188836" y="136525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61"/>
                  </a:lnTo>
                  <a:lnTo>
                    <a:pt x="491172" y="31229"/>
                  </a:lnTo>
                  <a:lnTo>
                    <a:pt x="489064" y="27838"/>
                  </a:lnTo>
                  <a:lnTo>
                    <a:pt x="488937" y="27647"/>
                  </a:lnTo>
                  <a:lnTo>
                    <a:pt x="472173" y="16713"/>
                  </a:lnTo>
                  <a:lnTo>
                    <a:pt x="448284" y="12598"/>
                  </a:lnTo>
                  <a:lnTo>
                    <a:pt x="424294" y="16713"/>
                  </a:lnTo>
                  <a:lnTo>
                    <a:pt x="407416" y="27838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51"/>
                  </a:lnTo>
                  <a:lnTo>
                    <a:pt x="448284" y="31229"/>
                  </a:lnTo>
                  <a:lnTo>
                    <a:pt x="462241" y="33451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53"/>
                  </a:lnTo>
                  <a:lnTo>
                    <a:pt x="474840" y="85026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70"/>
                  </a:lnTo>
                  <a:lnTo>
                    <a:pt x="397459" y="139420"/>
                  </a:lnTo>
                  <a:lnTo>
                    <a:pt x="395947" y="152298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15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67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39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63"/>
                  </a:lnTo>
                  <a:lnTo>
                    <a:pt x="697064" y="133007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72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51"/>
                  </a:lnTo>
                  <a:lnTo>
                    <a:pt x="812787" y="159562"/>
                  </a:lnTo>
                  <a:lnTo>
                    <a:pt x="792911" y="163385"/>
                  </a:lnTo>
                  <a:lnTo>
                    <a:pt x="772947" y="159562"/>
                  </a:lnTo>
                  <a:lnTo>
                    <a:pt x="772731" y="159397"/>
                  </a:lnTo>
                  <a:lnTo>
                    <a:pt x="759028" y="147751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79"/>
                  </a:lnTo>
                  <a:lnTo>
                    <a:pt x="748157" y="98196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54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34694" y="67754"/>
                  </a:lnTo>
                  <a:lnTo>
                    <a:pt x="837488" y="98196"/>
                  </a:lnTo>
                  <a:lnTo>
                    <a:pt x="837488" y="30784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72"/>
                  </a:lnTo>
                  <a:lnTo>
                    <a:pt x="730262" y="60782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64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85"/>
                  </a:lnTo>
                  <a:lnTo>
                    <a:pt x="844194" y="159397"/>
                  </a:lnTo>
                  <a:lnTo>
                    <a:pt x="855662" y="134264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95794" y="88099"/>
                  </a:lnTo>
                  <a:lnTo>
                    <a:pt x="990231" y="76466"/>
                  </a:lnTo>
                  <a:lnTo>
                    <a:pt x="987653" y="71056"/>
                  </a:lnTo>
                  <a:lnTo>
                    <a:pt x="974191" y="60540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72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73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32"/>
                  </a:lnTo>
                  <a:lnTo>
                    <a:pt x="1103109" y="78232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16"/>
                  </a:lnTo>
                  <a:lnTo>
                    <a:pt x="1672602" y="142773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73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107"/>
                  </a:lnTo>
                  <a:lnTo>
                    <a:pt x="1672602" y="102450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50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84"/>
                  </a:lnTo>
                  <a:lnTo>
                    <a:pt x="1707883" y="62128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28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287"/>
                  </a:lnTo>
                  <a:lnTo>
                    <a:pt x="1793240" y="40386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56"/>
                  </a:lnTo>
                  <a:lnTo>
                    <a:pt x="1786331" y="15582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20"/>
                  </a:lnTo>
                  <a:lnTo>
                    <a:pt x="1774101" y="172085"/>
                  </a:lnTo>
                  <a:lnTo>
                    <a:pt x="1772704" y="174015"/>
                  </a:lnTo>
                  <a:lnTo>
                    <a:pt x="1771015" y="175704"/>
                  </a:lnTo>
                  <a:lnTo>
                    <a:pt x="1769084" y="177101"/>
                  </a:lnTo>
                  <a:lnTo>
                    <a:pt x="1766620" y="178892"/>
                  </a:lnTo>
                  <a:lnTo>
                    <a:pt x="1763280" y="180098"/>
                  </a:lnTo>
                  <a:lnTo>
                    <a:pt x="1757260" y="180759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20"/>
                  </a:lnTo>
                  <a:lnTo>
                    <a:pt x="1652536" y="46824"/>
                  </a:lnTo>
                  <a:lnTo>
                    <a:pt x="1656765" y="24472"/>
                  </a:lnTo>
                  <a:lnTo>
                    <a:pt x="1658162" y="22542"/>
                  </a:lnTo>
                  <a:lnTo>
                    <a:pt x="1684464" y="15201"/>
                  </a:lnTo>
                  <a:lnTo>
                    <a:pt x="1699310" y="15201"/>
                  </a:lnTo>
                  <a:lnTo>
                    <a:pt x="1731568" y="15201"/>
                  </a:lnTo>
                  <a:lnTo>
                    <a:pt x="1746415" y="15201"/>
                  </a:lnTo>
                  <a:lnTo>
                    <a:pt x="1752257" y="15405"/>
                  </a:lnTo>
                  <a:lnTo>
                    <a:pt x="1774101" y="24472"/>
                  </a:lnTo>
                  <a:lnTo>
                    <a:pt x="1775904" y="26936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535" y="15582"/>
                  </a:lnTo>
                  <a:lnTo>
                    <a:pt x="1640560" y="21056"/>
                  </a:lnTo>
                  <a:lnTo>
                    <a:pt x="1637411" y="46824"/>
                  </a:lnTo>
                  <a:lnTo>
                    <a:pt x="1637411" y="149720"/>
                  </a:lnTo>
                  <a:lnTo>
                    <a:pt x="1649691" y="187007"/>
                  </a:lnTo>
                  <a:lnTo>
                    <a:pt x="1652905" y="189331"/>
                  </a:lnTo>
                  <a:lnTo>
                    <a:pt x="1658378" y="193319"/>
                  </a:lnTo>
                  <a:lnTo>
                    <a:pt x="1664677" y="194995"/>
                  </a:lnTo>
                  <a:lnTo>
                    <a:pt x="1671993" y="195783"/>
                  </a:lnTo>
                  <a:lnTo>
                    <a:pt x="1677708" y="196240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58886" y="195783"/>
                  </a:lnTo>
                  <a:lnTo>
                    <a:pt x="1766189" y="194995"/>
                  </a:lnTo>
                  <a:lnTo>
                    <a:pt x="1772500" y="193319"/>
                  </a:lnTo>
                  <a:lnTo>
                    <a:pt x="1777974" y="189331"/>
                  </a:lnTo>
                  <a:lnTo>
                    <a:pt x="1781187" y="187007"/>
                  </a:lnTo>
                  <a:lnTo>
                    <a:pt x="1784007" y="184175"/>
                  </a:lnTo>
                  <a:lnTo>
                    <a:pt x="1786216" y="181140"/>
                  </a:lnTo>
                  <a:lnTo>
                    <a:pt x="1786331" y="180975"/>
                  </a:lnTo>
                  <a:lnTo>
                    <a:pt x="1790319" y="175488"/>
                  </a:lnTo>
                  <a:lnTo>
                    <a:pt x="1791881" y="169608"/>
                  </a:lnTo>
                  <a:lnTo>
                    <a:pt x="1791995" y="169189"/>
                  </a:lnTo>
                  <a:lnTo>
                    <a:pt x="1792795" y="161886"/>
                  </a:lnTo>
                  <a:lnTo>
                    <a:pt x="1793240" y="156159"/>
                  </a:lnTo>
                  <a:lnTo>
                    <a:pt x="1793468" y="149720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62"/>
                  </a:lnTo>
                  <a:lnTo>
                    <a:pt x="2184501" y="64262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710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34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399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70"/>
                  </a:lnTo>
                  <a:lnTo>
                    <a:pt x="2503259" y="94119"/>
                  </a:lnTo>
                  <a:lnTo>
                    <a:pt x="2506967" y="107734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60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25"/>
                  </a:lnTo>
                  <a:lnTo>
                    <a:pt x="2472601" y="182905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49"/>
                  </a:lnTo>
                  <a:lnTo>
                    <a:pt x="2505862" y="143649"/>
                  </a:lnTo>
                  <a:lnTo>
                    <a:pt x="2502255" y="151549"/>
                  </a:lnTo>
                  <a:lnTo>
                    <a:pt x="2495296" y="158127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13"/>
                  </a:lnTo>
                  <a:lnTo>
                    <a:pt x="2444127" y="152717"/>
                  </a:lnTo>
                  <a:lnTo>
                    <a:pt x="2436825" y="139865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792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091"/>
                  </a:lnTo>
                  <a:lnTo>
                    <a:pt x="2573185" y="85979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02"/>
                  </a:lnTo>
                  <a:lnTo>
                    <a:pt x="2642082" y="92202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10"/>
                  </a:lnTo>
                  <a:lnTo>
                    <a:pt x="2564257" y="66535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502"/>
                  </a:lnTo>
                  <a:lnTo>
                    <a:pt x="2562199" y="116484"/>
                  </a:lnTo>
                  <a:lnTo>
                    <a:pt x="2574252" y="123151"/>
                  </a:lnTo>
                  <a:lnTo>
                    <a:pt x="2589758" y="126580"/>
                  </a:lnTo>
                  <a:lnTo>
                    <a:pt x="2602611" y="127914"/>
                  </a:lnTo>
                  <a:lnTo>
                    <a:pt x="2613304" y="129921"/>
                  </a:lnTo>
                  <a:lnTo>
                    <a:pt x="2620607" y="133350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488"/>
                  </a:lnTo>
                  <a:lnTo>
                    <a:pt x="2618549" y="158673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56"/>
                  </a:lnTo>
                  <a:lnTo>
                    <a:pt x="2560840" y="172478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792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091"/>
                  </a:lnTo>
                  <a:lnTo>
                    <a:pt x="2692069" y="85979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02"/>
                  </a:lnTo>
                  <a:lnTo>
                    <a:pt x="2760980" y="92202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49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10"/>
                  </a:lnTo>
                  <a:lnTo>
                    <a:pt x="2683141" y="66535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502"/>
                  </a:lnTo>
                  <a:lnTo>
                    <a:pt x="2681097" y="116484"/>
                  </a:lnTo>
                  <a:lnTo>
                    <a:pt x="2693136" y="123151"/>
                  </a:lnTo>
                  <a:lnTo>
                    <a:pt x="2708643" y="126580"/>
                  </a:lnTo>
                  <a:lnTo>
                    <a:pt x="2721508" y="127914"/>
                  </a:lnTo>
                  <a:lnTo>
                    <a:pt x="2732189" y="129921"/>
                  </a:lnTo>
                  <a:lnTo>
                    <a:pt x="2739491" y="133350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488"/>
                  </a:lnTo>
                  <a:lnTo>
                    <a:pt x="2737447" y="158673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56"/>
                  </a:lnTo>
                  <a:lnTo>
                    <a:pt x="2679738" y="172478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26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79"/>
                  </a:lnTo>
                  <a:lnTo>
                    <a:pt x="2868180" y="160426"/>
                  </a:lnTo>
                  <a:lnTo>
                    <a:pt x="2850375" y="163830"/>
                  </a:lnTo>
                  <a:lnTo>
                    <a:pt x="2832570" y="160426"/>
                  </a:lnTo>
                  <a:lnTo>
                    <a:pt x="2819323" y="151079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02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26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891"/>
                  </a:lnTo>
                  <a:lnTo>
                    <a:pt x="2803194" y="163525"/>
                  </a:lnTo>
                  <a:lnTo>
                    <a:pt x="2823070" y="177558"/>
                  </a:lnTo>
                  <a:lnTo>
                    <a:pt x="2850375" y="182905"/>
                  </a:lnTo>
                  <a:lnTo>
                    <a:pt x="2877680" y="177558"/>
                  </a:lnTo>
                  <a:lnTo>
                    <a:pt x="2897124" y="163830"/>
                  </a:lnTo>
                  <a:lnTo>
                    <a:pt x="2897555" y="163525"/>
                  </a:lnTo>
                  <a:lnTo>
                    <a:pt x="2909684" y="143891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25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47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98521" y="12119093"/>
              <a:ext cx="196555" cy="19655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83819" y="11992793"/>
              <a:ext cx="1335399" cy="49245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75944" y="12356986"/>
              <a:ext cx="8891076" cy="276258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115364" y="1299640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4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35077" y="13296188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5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647842" y="13509753"/>
              <a:ext cx="459105" cy="449580"/>
            </a:xfrm>
            <a:custGeom>
              <a:avLst/>
              <a:gdLst/>
              <a:ahLst/>
              <a:cxnLst/>
              <a:rect l="l" t="t" r="r" b="b"/>
              <a:pathLst>
                <a:path w="459104" h="449580">
                  <a:moveTo>
                    <a:pt x="211670" y="238760"/>
                  </a:moveTo>
                  <a:lnTo>
                    <a:pt x="208902" y="224790"/>
                  </a:lnTo>
                  <a:lnTo>
                    <a:pt x="201345" y="213360"/>
                  </a:lnTo>
                  <a:lnTo>
                    <a:pt x="190131" y="205740"/>
                  </a:lnTo>
                  <a:lnTo>
                    <a:pt x="176403" y="203200"/>
                  </a:lnTo>
                  <a:lnTo>
                    <a:pt x="162661" y="205740"/>
                  </a:lnTo>
                  <a:lnTo>
                    <a:pt x="151447" y="213360"/>
                  </a:lnTo>
                  <a:lnTo>
                    <a:pt x="143891" y="224790"/>
                  </a:lnTo>
                  <a:lnTo>
                    <a:pt x="141122" y="238760"/>
                  </a:lnTo>
                  <a:lnTo>
                    <a:pt x="143891" y="252730"/>
                  </a:lnTo>
                  <a:lnTo>
                    <a:pt x="151447" y="262890"/>
                  </a:lnTo>
                  <a:lnTo>
                    <a:pt x="162661" y="270510"/>
                  </a:lnTo>
                  <a:lnTo>
                    <a:pt x="176403" y="274320"/>
                  </a:lnTo>
                  <a:lnTo>
                    <a:pt x="190131" y="270510"/>
                  </a:lnTo>
                  <a:lnTo>
                    <a:pt x="201345" y="262890"/>
                  </a:lnTo>
                  <a:lnTo>
                    <a:pt x="208902" y="252730"/>
                  </a:lnTo>
                  <a:lnTo>
                    <a:pt x="211670" y="238760"/>
                  </a:lnTo>
                  <a:close/>
                </a:path>
                <a:path w="459104" h="449580">
                  <a:moveTo>
                    <a:pt x="317512" y="328117"/>
                  </a:moveTo>
                  <a:lnTo>
                    <a:pt x="309613" y="320217"/>
                  </a:lnTo>
                  <a:lnTo>
                    <a:pt x="299872" y="320217"/>
                  </a:lnTo>
                  <a:lnTo>
                    <a:pt x="158762" y="320217"/>
                  </a:lnTo>
                  <a:lnTo>
                    <a:pt x="149009" y="320217"/>
                  </a:lnTo>
                  <a:lnTo>
                    <a:pt x="141122" y="328117"/>
                  </a:lnTo>
                  <a:lnTo>
                    <a:pt x="141122" y="347599"/>
                  </a:lnTo>
                  <a:lnTo>
                    <a:pt x="149009" y="355498"/>
                  </a:lnTo>
                  <a:lnTo>
                    <a:pt x="158762" y="355498"/>
                  </a:lnTo>
                  <a:lnTo>
                    <a:pt x="299872" y="355498"/>
                  </a:lnTo>
                  <a:lnTo>
                    <a:pt x="309613" y="355498"/>
                  </a:lnTo>
                  <a:lnTo>
                    <a:pt x="317512" y="347599"/>
                  </a:lnTo>
                  <a:lnTo>
                    <a:pt x="317512" y="328117"/>
                  </a:lnTo>
                  <a:close/>
                </a:path>
                <a:path w="459104" h="449580">
                  <a:moveTo>
                    <a:pt x="317512" y="238760"/>
                  </a:moveTo>
                  <a:lnTo>
                    <a:pt x="314744" y="224790"/>
                  </a:lnTo>
                  <a:lnTo>
                    <a:pt x="307174" y="213360"/>
                  </a:lnTo>
                  <a:lnTo>
                    <a:pt x="295960" y="205740"/>
                  </a:lnTo>
                  <a:lnTo>
                    <a:pt x="282232" y="203200"/>
                  </a:lnTo>
                  <a:lnTo>
                    <a:pt x="268503" y="205740"/>
                  </a:lnTo>
                  <a:lnTo>
                    <a:pt x="257289" y="213360"/>
                  </a:lnTo>
                  <a:lnTo>
                    <a:pt x="249732" y="224790"/>
                  </a:lnTo>
                  <a:lnTo>
                    <a:pt x="246951" y="238760"/>
                  </a:lnTo>
                  <a:lnTo>
                    <a:pt x="249732" y="252730"/>
                  </a:lnTo>
                  <a:lnTo>
                    <a:pt x="257289" y="262890"/>
                  </a:lnTo>
                  <a:lnTo>
                    <a:pt x="268503" y="270510"/>
                  </a:lnTo>
                  <a:lnTo>
                    <a:pt x="282232" y="274320"/>
                  </a:lnTo>
                  <a:lnTo>
                    <a:pt x="295960" y="270510"/>
                  </a:lnTo>
                  <a:lnTo>
                    <a:pt x="307174" y="262890"/>
                  </a:lnTo>
                  <a:lnTo>
                    <a:pt x="314744" y="252730"/>
                  </a:lnTo>
                  <a:lnTo>
                    <a:pt x="317512" y="238760"/>
                  </a:lnTo>
                  <a:close/>
                </a:path>
                <a:path w="459104" h="449580">
                  <a:moveTo>
                    <a:pt x="458635" y="267970"/>
                  </a:moveTo>
                  <a:lnTo>
                    <a:pt x="453542" y="242570"/>
                  </a:lnTo>
                  <a:lnTo>
                    <a:pt x="439686" y="222250"/>
                  </a:lnTo>
                  <a:lnTo>
                    <a:pt x="423354" y="211162"/>
                  </a:lnTo>
                  <a:lnTo>
                    <a:pt x="423354" y="267970"/>
                  </a:lnTo>
                  <a:lnTo>
                    <a:pt x="423354" y="290830"/>
                  </a:lnTo>
                  <a:lnTo>
                    <a:pt x="421043" y="303530"/>
                  </a:lnTo>
                  <a:lnTo>
                    <a:pt x="414743" y="312420"/>
                  </a:lnTo>
                  <a:lnTo>
                    <a:pt x="411594" y="314553"/>
                  </a:lnTo>
                  <a:lnTo>
                    <a:pt x="411594" y="245503"/>
                  </a:lnTo>
                  <a:lnTo>
                    <a:pt x="414743" y="247650"/>
                  </a:lnTo>
                  <a:lnTo>
                    <a:pt x="421043" y="256540"/>
                  </a:lnTo>
                  <a:lnTo>
                    <a:pt x="423354" y="267970"/>
                  </a:lnTo>
                  <a:lnTo>
                    <a:pt x="423354" y="211162"/>
                  </a:lnTo>
                  <a:lnTo>
                    <a:pt x="419125" y="208280"/>
                  </a:lnTo>
                  <a:lnTo>
                    <a:pt x="411556" y="206743"/>
                  </a:lnTo>
                  <a:lnTo>
                    <a:pt x="411480" y="203200"/>
                  </a:lnTo>
                  <a:lnTo>
                    <a:pt x="411302" y="195580"/>
                  </a:lnTo>
                  <a:lnTo>
                    <a:pt x="411276" y="194310"/>
                  </a:lnTo>
                  <a:lnTo>
                    <a:pt x="410387" y="184150"/>
                  </a:lnTo>
                  <a:lnTo>
                    <a:pt x="408584" y="173990"/>
                  </a:lnTo>
                  <a:lnTo>
                    <a:pt x="399681" y="153670"/>
                  </a:lnTo>
                  <a:lnTo>
                    <a:pt x="385762" y="134620"/>
                  </a:lnTo>
                  <a:lnTo>
                    <a:pt x="379171" y="129540"/>
                  </a:lnTo>
                  <a:lnTo>
                    <a:pt x="367652" y="120650"/>
                  </a:lnTo>
                  <a:lnTo>
                    <a:pt x="346214" y="111760"/>
                  </a:lnTo>
                  <a:lnTo>
                    <a:pt x="340131" y="134620"/>
                  </a:lnTo>
                  <a:lnTo>
                    <a:pt x="341655" y="129540"/>
                  </a:lnTo>
                  <a:lnTo>
                    <a:pt x="337083" y="146050"/>
                  </a:lnTo>
                  <a:lnTo>
                    <a:pt x="369163" y="171450"/>
                  </a:lnTo>
                  <a:lnTo>
                    <a:pt x="375920" y="194310"/>
                  </a:lnTo>
                  <a:lnTo>
                    <a:pt x="376034" y="195580"/>
                  </a:lnTo>
                  <a:lnTo>
                    <a:pt x="376199" y="203200"/>
                  </a:lnTo>
                  <a:lnTo>
                    <a:pt x="376199" y="355600"/>
                  </a:lnTo>
                  <a:lnTo>
                    <a:pt x="360807" y="400050"/>
                  </a:lnTo>
                  <a:lnTo>
                    <a:pt x="337083" y="412750"/>
                  </a:lnTo>
                  <a:lnTo>
                    <a:pt x="340169" y="424345"/>
                  </a:lnTo>
                  <a:lnTo>
                    <a:pt x="341655" y="430530"/>
                  </a:lnTo>
                  <a:lnTo>
                    <a:pt x="337083" y="412750"/>
                  </a:lnTo>
                  <a:lnTo>
                    <a:pt x="331914" y="414020"/>
                  </a:lnTo>
                  <a:lnTo>
                    <a:pt x="324802" y="414020"/>
                  </a:lnTo>
                  <a:lnTo>
                    <a:pt x="314528" y="415290"/>
                  </a:lnTo>
                  <a:lnTo>
                    <a:pt x="299872" y="415290"/>
                  </a:lnTo>
                  <a:lnTo>
                    <a:pt x="158762" y="415290"/>
                  </a:lnTo>
                  <a:lnTo>
                    <a:pt x="144106" y="415290"/>
                  </a:lnTo>
                  <a:lnTo>
                    <a:pt x="133832" y="414020"/>
                  </a:lnTo>
                  <a:lnTo>
                    <a:pt x="126720" y="414020"/>
                  </a:lnTo>
                  <a:lnTo>
                    <a:pt x="121539" y="412750"/>
                  </a:lnTo>
                  <a:lnTo>
                    <a:pt x="118605" y="424180"/>
                  </a:lnTo>
                  <a:lnTo>
                    <a:pt x="158762" y="424180"/>
                  </a:lnTo>
                  <a:lnTo>
                    <a:pt x="158762" y="430530"/>
                  </a:lnTo>
                  <a:lnTo>
                    <a:pt x="116979" y="430530"/>
                  </a:lnTo>
                  <a:lnTo>
                    <a:pt x="116801" y="430530"/>
                  </a:lnTo>
                  <a:lnTo>
                    <a:pt x="121539" y="412750"/>
                  </a:lnTo>
                  <a:lnTo>
                    <a:pt x="108673" y="407670"/>
                  </a:lnTo>
                  <a:lnTo>
                    <a:pt x="97815" y="400050"/>
                  </a:lnTo>
                  <a:lnTo>
                    <a:pt x="82689" y="364490"/>
                  </a:lnTo>
                  <a:lnTo>
                    <a:pt x="82423" y="355600"/>
                  </a:lnTo>
                  <a:lnTo>
                    <a:pt x="82423" y="203200"/>
                  </a:lnTo>
                  <a:lnTo>
                    <a:pt x="97815" y="160020"/>
                  </a:lnTo>
                  <a:lnTo>
                    <a:pt x="121539" y="146050"/>
                  </a:lnTo>
                  <a:lnTo>
                    <a:pt x="118376" y="134620"/>
                  </a:lnTo>
                  <a:lnTo>
                    <a:pt x="118325" y="134454"/>
                  </a:lnTo>
                  <a:lnTo>
                    <a:pt x="117157" y="129641"/>
                  </a:lnTo>
                  <a:lnTo>
                    <a:pt x="121539" y="146050"/>
                  </a:lnTo>
                  <a:lnTo>
                    <a:pt x="126720" y="144780"/>
                  </a:lnTo>
                  <a:lnTo>
                    <a:pt x="158762" y="144780"/>
                  </a:lnTo>
                  <a:lnTo>
                    <a:pt x="229311" y="144780"/>
                  </a:lnTo>
                  <a:lnTo>
                    <a:pt x="299872" y="144780"/>
                  </a:lnTo>
                  <a:lnTo>
                    <a:pt x="331914" y="144780"/>
                  </a:lnTo>
                  <a:lnTo>
                    <a:pt x="337083" y="146050"/>
                  </a:lnTo>
                  <a:lnTo>
                    <a:pt x="346214" y="111760"/>
                  </a:lnTo>
                  <a:lnTo>
                    <a:pt x="336931" y="110490"/>
                  </a:lnTo>
                  <a:lnTo>
                    <a:pt x="326402" y="109220"/>
                  </a:lnTo>
                  <a:lnTo>
                    <a:pt x="299872" y="109220"/>
                  </a:lnTo>
                  <a:lnTo>
                    <a:pt x="246951" y="109220"/>
                  </a:lnTo>
                  <a:lnTo>
                    <a:pt x="246951" y="82550"/>
                  </a:lnTo>
                  <a:lnTo>
                    <a:pt x="246951" y="77635"/>
                  </a:lnTo>
                  <a:lnTo>
                    <a:pt x="258419" y="69850"/>
                  </a:lnTo>
                  <a:lnTo>
                    <a:pt x="261950" y="64770"/>
                  </a:lnTo>
                  <a:lnTo>
                    <a:pt x="267246" y="57150"/>
                  </a:lnTo>
                  <a:lnTo>
                    <a:pt x="270471" y="40640"/>
                  </a:lnTo>
                  <a:lnTo>
                    <a:pt x="267246" y="25400"/>
                  </a:lnTo>
                  <a:lnTo>
                    <a:pt x="258419" y="11430"/>
                  </a:lnTo>
                  <a:lnTo>
                    <a:pt x="245338" y="2540"/>
                  </a:lnTo>
                  <a:lnTo>
                    <a:pt x="229311" y="0"/>
                  </a:lnTo>
                  <a:lnTo>
                    <a:pt x="213296" y="2540"/>
                  </a:lnTo>
                  <a:lnTo>
                    <a:pt x="200215" y="11430"/>
                  </a:lnTo>
                  <a:lnTo>
                    <a:pt x="191389" y="25400"/>
                  </a:lnTo>
                  <a:lnTo>
                    <a:pt x="188150" y="40640"/>
                  </a:lnTo>
                  <a:lnTo>
                    <a:pt x="191389" y="57150"/>
                  </a:lnTo>
                  <a:lnTo>
                    <a:pt x="200215" y="69850"/>
                  </a:lnTo>
                  <a:lnTo>
                    <a:pt x="211670" y="77635"/>
                  </a:lnTo>
                  <a:lnTo>
                    <a:pt x="211670" y="109220"/>
                  </a:lnTo>
                  <a:lnTo>
                    <a:pt x="158762" y="109220"/>
                  </a:lnTo>
                  <a:lnTo>
                    <a:pt x="132219" y="109220"/>
                  </a:lnTo>
                  <a:lnTo>
                    <a:pt x="121704" y="110490"/>
                  </a:lnTo>
                  <a:lnTo>
                    <a:pt x="72872" y="134620"/>
                  </a:lnTo>
                  <a:lnTo>
                    <a:pt x="50050" y="173990"/>
                  </a:lnTo>
                  <a:lnTo>
                    <a:pt x="47155" y="203200"/>
                  </a:lnTo>
                  <a:lnTo>
                    <a:pt x="47066" y="206743"/>
                  </a:lnTo>
                  <a:lnTo>
                    <a:pt x="47040" y="245503"/>
                  </a:lnTo>
                  <a:lnTo>
                    <a:pt x="47040" y="314553"/>
                  </a:lnTo>
                  <a:lnTo>
                    <a:pt x="43891" y="312420"/>
                  </a:lnTo>
                  <a:lnTo>
                    <a:pt x="37592" y="303530"/>
                  </a:lnTo>
                  <a:lnTo>
                    <a:pt x="35280" y="290830"/>
                  </a:lnTo>
                  <a:lnTo>
                    <a:pt x="35280" y="267970"/>
                  </a:lnTo>
                  <a:lnTo>
                    <a:pt x="37592" y="256540"/>
                  </a:lnTo>
                  <a:lnTo>
                    <a:pt x="43891" y="247650"/>
                  </a:lnTo>
                  <a:lnTo>
                    <a:pt x="47040" y="245503"/>
                  </a:lnTo>
                  <a:lnTo>
                    <a:pt x="47040" y="206756"/>
                  </a:lnTo>
                  <a:lnTo>
                    <a:pt x="39509" y="208280"/>
                  </a:lnTo>
                  <a:lnTo>
                    <a:pt x="18948" y="222250"/>
                  </a:lnTo>
                  <a:lnTo>
                    <a:pt x="5080" y="242570"/>
                  </a:lnTo>
                  <a:lnTo>
                    <a:pt x="0" y="267970"/>
                  </a:lnTo>
                  <a:lnTo>
                    <a:pt x="0" y="290830"/>
                  </a:lnTo>
                  <a:lnTo>
                    <a:pt x="5080" y="316230"/>
                  </a:lnTo>
                  <a:lnTo>
                    <a:pt x="18948" y="337820"/>
                  </a:lnTo>
                  <a:lnTo>
                    <a:pt x="39509" y="350520"/>
                  </a:lnTo>
                  <a:lnTo>
                    <a:pt x="47066" y="352044"/>
                  </a:lnTo>
                  <a:lnTo>
                    <a:pt x="47129" y="355600"/>
                  </a:lnTo>
                  <a:lnTo>
                    <a:pt x="58953" y="406400"/>
                  </a:lnTo>
                  <a:lnTo>
                    <a:pt x="90970" y="438150"/>
                  </a:lnTo>
                  <a:lnTo>
                    <a:pt x="121704" y="449580"/>
                  </a:lnTo>
                  <a:lnTo>
                    <a:pt x="158762" y="449580"/>
                  </a:lnTo>
                  <a:lnTo>
                    <a:pt x="299872" y="449580"/>
                  </a:lnTo>
                  <a:lnTo>
                    <a:pt x="336931" y="449580"/>
                  </a:lnTo>
                  <a:lnTo>
                    <a:pt x="346214" y="447040"/>
                  </a:lnTo>
                  <a:lnTo>
                    <a:pt x="385762" y="424180"/>
                  </a:lnTo>
                  <a:lnTo>
                    <a:pt x="408584" y="384810"/>
                  </a:lnTo>
                  <a:lnTo>
                    <a:pt x="409613" y="379730"/>
                  </a:lnTo>
                  <a:lnTo>
                    <a:pt x="410387" y="375920"/>
                  </a:lnTo>
                  <a:lnTo>
                    <a:pt x="411276" y="364490"/>
                  </a:lnTo>
                  <a:lnTo>
                    <a:pt x="411505" y="355600"/>
                  </a:lnTo>
                  <a:lnTo>
                    <a:pt x="411568" y="352044"/>
                  </a:lnTo>
                  <a:lnTo>
                    <a:pt x="419125" y="350520"/>
                  </a:lnTo>
                  <a:lnTo>
                    <a:pt x="439686" y="337820"/>
                  </a:lnTo>
                  <a:lnTo>
                    <a:pt x="453542" y="316230"/>
                  </a:lnTo>
                  <a:lnTo>
                    <a:pt x="458635" y="290830"/>
                  </a:lnTo>
                  <a:lnTo>
                    <a:pt x="458635" y="26797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82076" y="12621489"/>
              <a:ext cx="6590420" cy="223252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25528" y="13260910"/>
              <a:ext cx="3932696" cy="23889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21487" y="13789775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28"/>
                  </a:lnTo>
                  <a:lnTo>
                    <a:pt x="143637" y="90728"/>
                  </a:lnTo>
                  <a:lnTo>
                    <a:pt x="113398" y="90728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71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71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63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85"/>
                  </a:moveTo>
                  <a:lnTo>
                    <a:pt x="188836" y="60032"/>
                  </a:lnTo>
                  <a:lnTo>
                    <a:pt x="181444" y="49072"/>
                  </a:lnTo>
                  <a:lnTo>
                    <a:pt x="181444" y="98285"/>
                  </a:lnTo>
                  <a:lnTo>
                    <a:pt x="174904" y="130657"/>
                  </a:lnTo>
                  <a:lnTo>
                    <a:pt x="157086" y="157086"/>
                  </a:lnTo>
                  <a:lnTo>
                    <a:pt x="130644" y="174904"/>
                  </a:lnTo>
                  <a:lnTo>
                    <a:pt x="98285" y="181444"/>
                  </a:lnTo>
                  <a:lnTo>
                    <a:pt x="65913" y="174904"/>
                  </a:lnTo>
                  <a:lnTo>
                    <a:pt x="39484" y="157086"/>
                  </a:lnTo>
                  <a:lnTo>
                    <a:pt x="21653" y="130657"/>
                  </a:lnTo>
                  <a:lnTo>
                    <a:pt x="15125" y="98285"/>
                  </a:lnTo>
                  <a:lnTo>
                    <a:pt x="21653" y="65913"/>
                  </a:lnTo>
                  <a:lnTo>
                    <a:pt x="39484" y="39484"/>
                  </a:lnTo>
                  <a:lnTo>
                    <a:pt x="65913" y="21666"/>
                  </a:lnTo>
                  <a:lnTo>
                    <a:pt x="98285" y="15125"/>
                  </a:lnTo>
                  <a:lnTo>
                    <a:pt x="130644" y="21666"/>
                  </a:lnTo>
                  <a:lnTo>
                    <a:pt x="157086" y="39484"/>
                  </a:lnTo>
                  <a:lnTo>
                    <a:pt x="174904" y="65913"/>
                  </a:lnTo>
                  <a:lnTo>
                    <a:pt x="181444" y="98285"/>
                  </a:lnTo>
                  <a:lnTo>
                    <a:pt x="181444" y="49072"/>
                  </a:lnTo>
                  <a:lnTo>
                    <a:pt x="167779" y="28790"/>
                  </a:lnTo>
                  <a:lnTo>
                    <a:pt x="136537" y="7734"/>
                  </a:lnTo>
                  <a:lnTo>
                    <a:pt x="98285" y="0"/>
                  </a:lnTo>
                  <a:lnTo>
                    <a:pt x="60032" y="7734"/>
                  </a:lnTo>
                  <a:lnTo>
                    <a:pt x="28790" y="28790"/>
                  </a:lnTo>
                  <a:lnTo>
                    <a:pt x="7721" y="60032"/>
                  </a:lnTo>
                  <a:lnTo>
                    <a:pt x="0" y="98285"/>
                  </a:lnTo>
                  <a:lnTo>
                    <a:pt x="7721" y="136537"/>
                  </a:lnTo>
                  <a:lnTo>
                    <a:pt x="28790" y="167779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79"/>
                  </a:lnTo>
                  <a:lnTo>
                    <a:pt x="188836" y="136537"/>
                  </a:lnTo>
                  <a:lnTo>
                    <a:pt x="196557" y="98285"/>
                  </a:lnTo>
                  <a:close/>
                </a:path>
                <a:path w="3048634" h="196850">
                  <a:moveTo>
                    <a:pt x="504164" y="160743"/>
                  </a:moveTo>
                  <a:lnTo>
                    <a:pt x="417233" y="160743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49"/>
                  </a:lnTo>
                  <a:lnTo>
                    <a:pt x="502170" y="65608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73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60"/>
                  </a:lnTo>
                  <a:lnTo>
                    <a:pt x="472173" y="16713"/>
                  </a:lnTo>
                  <a:lnTo>
                    <a:pt x="448284" y="12611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58"/>
                  </a:lnTo>
                  <a:lnTo>
                    <a:pt x="415010" y="64058"/>
                  </a:lnTo>
                  <a:lnTo>
                    <a:pt x="417309" y="50228"/>
                  </a:lnTo>
                  <a:lnTo>
                    <a:pt x="423913" y="39903"/>
                  </a:lnTo>
                  <a:lnTo>
                    <a:pt x="434378" y="33464"/>
                  </a:lnTo>
                  <a:lnTo>
                    <a:pt x="448284" y="31229"/>
                  </a:lnTo>
                  <a:lnTo>
                    <a:pt x="462241" y="33464"/>
                  </a:lnTo>
                  <a:lnTo>
                    <a:pt x="472617" y="39903"/>
                  </a:lnTo>
                  <a:lnTo>
                    <a:pt x="479094" y="50228"/>
                  </a:lnTo>
                  <a:lnTo>
                    <a:pt x="481317" y="64058"/>
                  </a:lnTo>
                  <a:lnTo>
                    <a:pt x="479640" y="75653"/>
                  </a:lnTo>
                  <a:lnTo>
                    <a:pt x="474840" y="85039"/>
                  </a:lnTo>
                  <a:lnTo>
                    <a:pt x="467283" y="92456"/>
                  </a:lnTo>
                  <a:lnTo>
                    <a:pt x="457365" y="98209"/>
                  </a:lnTo>
                  <a:lnTo>
                    <a:pt x="426986" y="112179"/>
                  </a:lnTo>
                  <a:lnTo>
                    <a:pt x="412127" y="120319"/>
                  </a:lnTo>
                  <a:lnTo>
                    <a:pt x="402564" y="129082"/>
                  </a:lnTo>
                  <a:lnTo>
                    <a:pt x="397459" y="139433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43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24"/>
                  </a:moveTo>
                  <a:lnTo>
                    <a:pt x="532358" y="69824"/>
                  </a:lnTo>
                  <a:lnTo>
                    <a:pt x="532358" y="96875"/>
                  </a:lnTo>
                  <a:lnTo>
                    <a:pt x="558088" y="96875"/>
                  </a:lnTo>
                  <a:lnTo>
                    <a:pt x="558088" y="69824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90"/>
                  </a:lnTo>
                  <a:lnTo>
                    <a:pt x="683895" y="97764"/>
                  </a:lnTo>
                  <a:lnTo>
                    <a:pt x="682536" y="95821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43"/>
                  </a:lnTo>
                  <a:lnTo>
                    <a:pt x="590397" y="17043"/>
                  </a:lnTo>
                  <a:lnTo>
                    <a:pt x="590397" y="35229"/>
                  </a:lnTo>
                  <a:lnTo>
                    <a:pt x="669124" y="35229"/>
                  </a:lnTo>
                  <a:lnTo>
                    <a:pt x="671334" y="39217"/>
                  </a:lnTo>
                  <a:lnTo>
                    <a:pt x="609473" y="84455"/>
                  </a:lnTo>
                  <a:lnTo>
                    <a:pt x="620115" y="103530"/>
                  </a:lnTo>
                  <a:lnTo>
                    <a:pt x="624967" y="100215"/>
                  </a:lnTo>
                  <a:lnTo>
                    <a:pt x="631647" y="97764"/>
                  </a:lnTo>
                  <a:lnTo>
                    <a:pt x="640740" y="97764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70"/>
                  </a:lnTo>
                  <a:lnTo>
                    <a:pt x="673696" y="145110"/>
                  </a:lnTo>
                  <a:lnTo>
                    <a:pt x="666521" y="155448"/>
                  </a:lnTo>
                  <a:lnTo>
                    <a:pt x="655256" y="162001"/>
                  </a:lnTo>
                  <a:lnTo>
                    <a:pt x="640511" y="164287"/>
                  </a:lnTo>
                  <a:lnTo>
                    <a:pt x="625678" y="162001"/>
                  </a:lnTo>
                  <a:lnTo>
                    <a:pt x="614426" y="155448"/>
                  </a:lnTo>
                  <a:lnTo>
                    <a:pt x="607301" y="145110"/>
                  </a:lnTo>
                  <a:lnTo>
                    <a:pt x="604812" y="131470"/>
                  </a:lnTo>
                  <a:lnTo>
                    <a:pt x="583971" y="131470"/>
                  </a:lnTo>
                  <a:lnTo>
                    <a:pt x="598779" y="167614"/>
                  </a:lnTo>
                  <a:lnTo>
                    <a:pt x="640511" y="182918"/>
                  </a:lnTo>
                  <a:lnTo>
                    <a:pt x="664743" y="178739"/>
                  </a:lnTo>
                  <a:lnTo>
                    <a:pt x="682510" y="167614"/>
                  </a:lnTo>
                  <a:lnTo>
                    <a:pt x="684771" y="164287"/>
                  </a:lnTo>
                  <a:lnTo>
                    <a:pt x="693369" y="151663"/>
                  </a:lnTo>
                  <a:lnTo>
                    <a:pt x="697064" y="133019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98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85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209"/>
                  </a:lnTo>
                  <a:lnTo>
                    <a:pt x="834847" y="127292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75"/>
                  </a:lnTo>
                  <a:lnTo>
                    <a:pt x="792911" y="163398"/>
                  </a:lnTo>
                  <a:lnTo>
                    <a:pt x="772947" y="159575"/>
                  </a:lnTo>
                  <a:lnTo>
                    <a:pt x="772731" y="159410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92"/>
                  </a:lnTo>
                  <a:lnTo>
                    <a:pt x="748157" y="98209"/>
                  </a:lnTo>
                  <a:lnTo>
                    <a:pt x="748118" y="97764"/>
                  </a:lnTo>
                  <a:lnTo>
                    <a:pt x="750836" y="67945"/>
                  </a:lnTo>
                  <a:lnTo>
                    <a:pt x="750849" y="67767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26516" y="47447"/>
                  </a:lnTo>
                  <a:lnTo>
                    <a:pt x="834694" y="67767"/>
                  </a:lnTo>
                  <a:lnTo>
                    <a:pt x="834771" y="67945"/>
                  </a:lnTo>
                  <a:lnTo>
                    <a:pt x="837450" y="97764"/>
                  </a:lnTo>
                  <a:lnTo>
                    <a:pt x="837488" y="98209"/>
                  </a:lnTo>
                  <a:lnTo>
                    <a:pt x="837488" y="30784"/>
                  </a:lnTo>
                  <a:lnTo>
                    <a:pt x="822731" y="18745"/>
                  </a:lnTo>
                  <a:lnTo>
                    <a:pt x="792911" y="12611"/>
                  </a:lnTo>
                  <a:lnTo>
                    <a:pt x="762965" y="18745"/>
                  </a:lnTo>
                  <a:lnTo>
                    <a:pt x="742276" y="35585"/>
                  </a:lnTo>
                  <a:lnTo>
                    <a:pt x="730262" y="60782"/>
                  </a:lnTo>
                  <a:lnTo>
                    <a:pt x="726389" y="91998"/>
                  </a:lnTo>
                  <a:lnTo>
                    <a:pt x="726389" y="103974"/>
                  </a:lnTo>
                  <a:lnTo>
                    <a:pt x="729957" y="134264"/>
                  </a:lnTo>
                  <a:lnTo>
                    <a:pt x="741438" y="159410"/>
                  </a:lnTo>
                  <a:lnTo>
                    <a:pt x="762038" y="176568"/>
                  </a:lnTo>
                  <a:lnTo>
                    <a:pt x="792911" y="182918"/>
                  </a:lnTo>
                  <a:lnTo>
                    <a:pt x="823671" y="176568"/>
                  </a:lnTo>
                  <a:lnTo>
                    <a:pt x="839419" y="163398"/>
                  </a:lnTo>
                  <a:lnTo>
                    <a:pt x="844194" y="159410"/>
                  </a:lnTo>
                  <a:lnTo>
                    <a:pt x="855662" y="134264"/>
                  </a:lnTo>
                  <a:lnTo>
                    <a:pt x="859218" y="103974"/>
                  </a:lnTo>
                  <a:lnTo>
                    <a:pt x="859218" y="91998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87653" y="71069"/>
                  </a:lnTo>
                  <a:lnTo>
                    <a:pt x="955497" y="56959"/>
                  </a:lnTo>
                  <a:lnTo>
                    <a:pt x="954608" y="56959"/>
                  </a:lnTo>
                  <a:lnTo>
                    <a:pt x="941578" y="58585"/>
                  </a:lnTo>
                  <a:lnTo>
                    <a:pt x="931024" y="63334"/>
                  </a:lnTo>
                  <a:lnTo>
                    <a:pt x="922794" y="71069"/>
                  </a:lnTo>
                  <a:lnTo>
                    <a:pt x="916914" y="81343"/>
                  </a:lnTo>
                  <a:lnTo>
                    <a:pt x="916914" y="17043"/>
                  </a:lnTo>
                  <a:lnTo>
                    <a:pt x="895629" y="17043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43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29"/>
                  </a:lnTo>
                  <a:lnTo>
                    <a:pt x="975093" y="93967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86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86"/>
                  </a:lnTo>
                  <a:lnTo>
                    <a:pt x="1068273" y="87718"/>
                  </a:lnTo>
                  <a:lnTo>
                    <a:pt x="1079804" y="80657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400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400"/>
                  </a:lnTo>
                  <a:lnTo>
                    <a:pt x="1672602" y="63525"/>
                  </a:lnTo>
                  <a:lnTo>
                    <a:pt x="1677111" y="68046"/>
                  </a:lnTo>
                  <a:lnTo>
                    <a:pt x="1688249" y="68046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400"/>
                  </a:lnTo>
                  <a:close/>
                </a:path>
                <a:path w="3048634" h="196850">
                  <a:moveTo>
                    <a:pt x="1758276" y="134429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29"/>
                  </a:lnTo>
                  <a:lnTo>
                    <a:pt x="1672602" y="142773"/>
                  </a:lnTo>
                  <a:lnTo>
                    <a:pt x="1675980" y="146164"/>
                  </a:lnTo>
                  <a:lnTo>
                    <a:pt x="1680159" y="146164"/>
                  </a:lnTo>
                  <a:lnTo>
                    <a:pt x="1750720" y="146164"/>
                  </a:lnTo>
                  <a:lnTo>
                    <a:pt x="1754886" y="146164"/>
                  </a:lnTo>
                  <a:lnTo>
                    <a:pt x="1758276" y="142773"/>
                  </a:lnTo>
                  <a:lnTo>
                    <a:pt x="1758276" y="134429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28"/>
                  </a:lnTo>
                  <a:lnTo>
                    <a:pt x="1750720" y="90728"/>
                  </a:lnTo>
                  <a:lnTo>
                    <a:pt x="1680159" y="90728"/>
                  </a:lnTo>
                  <a:lnTo>
                    <a:pt x="1675980" y="90728"/>
                  </a:lnTo>
                  <a:lnTo>
                    <a:pt x="1672602" y="94107"/>
                  </a:lnTo>
                  <a:lnTo>
                    <a:pt x="1672602" y="102463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63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406"/>
                  </a:lnTo>
                  <a:lnTo>
                    <a:pt x="1750720" y="50406"/>
                  </a:lnTo>
                  <a:lnTo>
                    <a:pt x="1715439" y="50406"/>
                  </a:lnTo>
                  <a:lnTo>
                    <a:pt x="1711261" y="50406"/>
                  </a:lnTo>
                  <a:lnTo>
                    <a:pt x="1707883" y="53784"/>
                  </a:lnTo>
                  <a:lnTo>
                    <a:pt x="1707883" y="62141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41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37"/>
                  </a:moveTo>
                  <a:lnTo>
                    <a:pt x="1793265" y="41300"/>
                  </a:lnTo>
                  <a:lnTo>
                    <a:pt x="1793240" y="40398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69"/>
                  </a:lnTo>
                  <a:lnTo>
                    <a:pt x="1786331" y="15582"/>
                  </a:lnTo>
                  <a:lnTo>
                    <a:pt x="1784007" y="12382"/>
                  </a:lnTo>
                  <a:lnTo>
                    <a:pt x="1781187" y="9550"/>
                  </a:lnTo>
                  <a:lnTo>
                    <a:pt x="1778330" y="7493"/>
                  </a:lnTo>
                  <a:lnTo>
                    <a:pt x="1778330" y="46837"/>
                  </a:lnTo>
                  <a:lnTo>
                    <a:pt x="1778330" y="149733"/>
                  </a:lnTo>
                  <a:lnTo>
                    <a:pt x="1769084" y="177114"/>
                  </a:lnTo>
                  <a:lnTo>
                    <a:pt x="1766620" y="178904"/>
                  </a:lnTo>
                  <a:lnTo>
                    <a:pt x="1763280" y="180111"/>
                  </a:lnTo>
                  <a:lnTo>
                    <a:pt x="1757260" y="180759"/>
                  </a:lnTo>
                  <a:lnTo>
                    <a:pt x="1752257" y="181152"/>
                  </a:lnTo>
                  <a:lnTo>
                    <a:pt x="1743849" y="181444"/>
                  </a:lnTo>
                  <a:lnTo>
                    <a:pt x="1731568" y="181444"/>
                  </a:lnTo>
                  <a:lnTo>
                    <a:pt x="1699310" y="181444"/>
                  </a:lnTo>
                  <a:lnTo>
                    <a:pt x="1687029" y="181444"/>
                  </a:lnTo>
                  <a:lnTo>
                    <a:pt x="1678609" y="181152"/>
                  </a:lnTo>
                  <a:lnTo>
                    <a:pt x="1652803" y="156171"/>
                  </a:lnTo>
                  <a:lnTo>
                    <a:pt x="1652727" y="155270"/>
                  </a:lnTo>
                  <a:lnTo>
                    <a:pt x="1652536" y="149733"/>
                  </a:lnTo>
                  <a:lnTo>
                    <a:pt x="1652536" y="46837"/>
                  </a:lnTo>
                  <a:lnTo>
                    <a:pt x="1678609" y="15417"/>
                  </a:lnTo>
                  <a:lnTo>
                    <a:pt x="1684464" y="15214"/>
                  </a:lnTo>
                  <a:lnTo>
                    <a:pt x="1699310" y="15214"/>
                  </a:lnTo>
                  <a:lnTo>
                    <a:pt x="1731568" y="15214"/>
                  </a:lnTo>
                  <a:lnTo>
                    <a:pt x="1746415" y="15214"/>
                  </a:lnTo>
                  <a:lnTo>
                    <a:pt x="1752257" y="15417"/>
                  </a:lnTo>
                  <a:lnTo>
                    <a:pt x="1757260" y="15798"/>
                  </a:lnTo>
                  <a:lnTo>
                    <a:pt x="1763280" y="16459"/>
                  </a:lnTo>
                  <a:lnTo>
                    <a:pt x="1766620" y="17665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8330" y="46837"/>
                  </a:lnTo>
                  <a:lnTo>
                    <a:pt x="1778330" y="7493"/>
                  </a:lnTo>
                  <a:lnTo>
                    <a:pt x="1746732" y="101"/>
                  </a:lnTo>
                  <a:lnTo>
                    <a:pt x="1731568" y="101"/>
                  </a:lnTo>
                  <a:lnTo>
                    <a:pt x="1699310" y="101"/>
                  </a:lnTo>
                  <a:lnTo>
                    <a:pt x="1684147" y="101"/>
                  </a:lnTo>
                  <a:lnTo>
                    <a:pt x="1677708" y="330"/>
                  </a:lnTo>
                  <a:lnTo>
                    <a:pt x="1671993" y="774"/>
                  </a:lnTo>
                  <a:lnTo>
                    <a:pt x="1664677" y="1562"/>
                  </a:lnTo>
                  <a:lnTo>
                    <a:pt x="1658378" y="3251"/>
                  </a:lnTo>
                  <a:lnTo>
                    <a:pt x="1652905" y="7226"/>
                  </a:lnTo>
                  <a:lnTo>
                    <a:pt x="1649691" y="9550"/>
                  </a:lnTo>
                  <a:lnTo>
                    <a:pt x="1646872" y="12382"/>
                  </a:lnTo>
                  <a:lnTo>
                    <a:pt x="1644662" y="15417"/>
                  </a:lnTo>
                  <a:lnTo>
                    <a:pt x="1644535" y="15582"/>
                  </a:lnTo>
                  <a:lnTo>
                    <a:pt x="1640560" y="21069"/>
                  </a:lnTo>
                  <a:lnTo>
                    <a:pt x="1638985" y="26949"/>
                  </a:lnTo>
                  <a:lnTo>
                    <a:pt x="1638871" y="27368"/>
                  </a:lnTo>
                  <a:lnTo>
                    <a:pt x="1638084" y="34671"/>
                  </a:lnTo>
                  <a:lnTo>
                    <a:pt x="1637639" y="40398"/>
                  </a:lnTo>
                  <a:lnTo>
                    <a:pt x="1637411" y="46837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1881" y="169621"/>
                  </a:lnTo>
                  <a:lnTo>
                    <a:pt x="1791995" y="169202"/>
                  </a:lnTo>
                  <a:lnTo>
                    <a:pt x="1792795" y="161886"/>
                  </a:lnTo>
                  <a:lnTo>
                    <a:pt x="1793240" y="156171"/>
                  </a:lnTo>
                  <a:lnTo>
                    <a:pt x="1793468" y="149733"/>
                  </a:lnTo>
                  <a:lnTo>
                    <a:pt x="1793468" y="46837"/>
                  </a:lnTo>
                  <a:close/>
                </a:path>
                <a:path w="3048634" h="196850">
                  <a:moveTo>
                    <a:pt x="2062772" y="17043"/>
                  </a:moveTo>
                  <a:lnTo>
                    <a:pt x="2005558" y="17043"/>
                  </a:lnTo>
                  <a:lnTo>
                    <a:pt x="2005558" y="35229"/>
                  </a:lnTo>
                  <a:lnTo>
                    <a:pt x="2041486" y="35229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43"/>
                  </a:lnTo>
                  <a:close/>
                </a:path>
                <a:path w="3048634" h="196850">
                  <a:moveTo>
                    <a:pt x="2225967" y="123710"/>
                  </a:moveTo>
                  <a:lnTo>
                    <a:pt x="2204453" y="123710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710"/>
                  </a:lnTo>
                  <a:lnTo>
                    <a:pt x="2121306" y="123710"/>
                  </a:lnTo>
                  <a:lnTo>
                    <a:pt x="2119299" y="119710"/>
                  </a:lnTo>
                  <a:lnTo>
                    <a:pt x="2182063" y="24803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63"/>
                  </a:lnTo>
                  <a:lnTo>
                    <a:pt x="2184501" y="140563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63"/>
                  </a:lnTo>
                  <a:lnTo>
                    <a:pt x="2225967" y="140563"/>
                  </a:lnTo>
                  <a:lnTo>
                    <a:pt x="2225967" y="123710"/>
                  </a:lnTo>
                  <a:close/>
                </a:path>
                <a:path w="3048634" h="196850">
                  <a:moveTo>
                    <a:pt x="2396972" y="159410"/>
                  </a:moveTo>
                  <a:lnTo>
                    <a:pt x="2327338" y="159410"/>
                  </a:lnTo>
                  <a:lnTo>
                    <a:pt x="2327338" y="17043"/>
                  </a:lnTo>
                  <a:lnTo>
                    <a:pt x="2305608" y="17043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410"/>
                  </a:lnTo>
                  <a:close/>
                </a:path>
                <a:path w="3048634" h="196850">
                  <a:moveTo>
                    <a:pt x="2527820" y="114173"/>
                  </a:moveTo>
                  <a:lnTo>
                    <a:pt x="2526779" y="107734"/>
                  </a:lnTo>
                  <a:lnTo>
                    <a:pt x="2524379" y="92722"/>
                  </a:lnTo>
                  <a:lnTo>
                    <a:pt x="2514422" y="75145"/>
                  </a:lnTo>
                  <a:lnTo>
                    <a:pt x="2513927" y="74282"/>
                  </a:lnTo>
                  <a:lnTo>
                    <a:pt x="2506967" y="69202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24"/>
                  </a:lnTo>
                  <a:lnTo>
                    <a:pt x="2457043" y="77495"/>
                  </a:lnTo>
                  <a:lnTo>
                    <a:pt x="2471267" y="75145"/>
                  </a:lnTo>
                  <a:lnTo>
                    <a:pt x="2486037" y="77495"/>
                  </a:lnTo>
                  <a:lnTo>
                    <a:pt x="2485606" y="77495"/>
                  </a:lnTo>
                  <a:lnTo>
                    <a:pt x="2496108" y="83870"/>
                  </a:lnTo>
                  <a:lnTo>
                    <a:pt x="2503259" y="94132"/>
                  </a:lnTo>
                  <a:lnTo>
                    <a:pt x="2506967" y="107734"/>
                  </a:lnTo>
                  <a:lnTo>
                    <a:pt x="2506967" y="69202"/>
                  </a:lnTo>
                  <a:lnTo>
                    <a:pt x="2496286" y="61379"/>
                  </a:lnTo>
                  <a:lnTo>
                    <a:pt x="2471267" y="56515"/>
                  </a:lnTo>
                  <a:lnTo>
                    <a:pt x="2445474" y="61772"/>
                  </a:lnTo>
                  <a:lnTo>
                    <a:pt x="2427440" y="75641"/>
                  </a:lnTo>
                  <a:lnTo>
                    <a:pt x="2416848" y="95250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37"/>
                  </a:lnTo>
                  <a:lnTo>
                    <a:pt x="2472601" y="182918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87"/>
                  </a:lnTo>
                  <a:lnTo>
                    <a:pt x="2519286" y="160185"/>
                  </a:lnTo>
                  <a:lnTo>
                    <a:pt x="2525725" y="143903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23"/>
                  </a:lnTo>
                  <a:lnTo>
                    <a:pt x="2472601" y="164287"/>
                  </a:lnTo>
                  <a:lnTo>
                    <a:pt x="2455964" y="161213"/>
                  </a:lnTo>
                  <a:lnTo>
                    <a:pt x="2444127" y="152730"/>
                  </a:lnTo>
                  <a:lnTo>
                    <a:pt x="2436825" y="139865"/>
                  </a:lnTo>
                  <a:lnTo>
                    <a:pt x="2433790" y="123710"/>
                  </a:lnTo>
                  <a:lnTo>
                    <a:pt x="2527820" y="123710"/>
                  </a:lnTo>
                  <a:lnTo>
                    <a:pt x="2527820" y="114173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103"/>
                  </a:lnTo>
                  <a:lnTo>
                    <a:pt x="2573185" y="85991"/>
                  </a:lnTo>
                  <a:lnTo>
                    <a:pt x="2577973" y="80302"/>
                  </a:lnTo>
                  <a:lnTo>
                    <a:pt x="2585885" y="76517"/>
                  </a:lnTo>
                  <a:lnTo>
                    <a:pt x="2596845" y="75145"/>
                  </a:lnTo>
                  <a:lnTo>
                    <a:pt x="2608122" y="76517"/>
                  </a:lnTo>
                  <a:lnTo>
                    <a:pt x="2607856" y="76517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94"/>
                  </a:lnTo>
                  <a:lnTo>
                    <a:pt x="2596845" y="56959"/>
                  </a:lnTo>
                  <a:lnTo>
                    <a:pt x="2578557" y="59423"/>
                  </a:lnTo>
                  <a:lnTo>
                    <a:pt x="2564257" y="66548"/>
                  </a:lnTo>
                  <a:lnTo>
                    <a:pt x="2554935" y="77914"/>
                  </a:lnTo>
                  <a:lnTo>
                    <a:pt x="2551607" y="93103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64"/>
                  </a:lnTo>
                  <a:lnTo>
                    <a:pt x="2589758" y="126593"/>
                  </a:lnTo>
                  <a:lnTo>
                    <a:pt x="2602611" y="127914"/>
                  </a:lnTo>
                  <a:lnTo>
                    <a:pt x="2613304" y="129933"/>
                  </a:lnTo>
                  <a:lnTo>
                    <a:pt x="2620607" y="133350"/>
                  </a:lnTo>
                  <a:lnTo>
                    <a:pt x="2624785" y="138277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501"/>
                  </a:lnTo>
                  <a:lnTo>
                    <a:pt x="2618549" y="158686"/>
                  </a:lnTo>
                  <a:lnTo>
                    <a:pt x="2609380" y="162801"/>
                  </a:lnTo>
                  <a:lnTo>
                    <a:pt x="2596845" y="164287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69"/>
                  </a:lnTo>
                  <a:lnTo>
                    <a:pt x="2560840" y="172491"/>
                  </a:lnTo>
                  <a:lnTo>
                    <a:pt x="2576157" y="179895"/>
                  </a:lnTo>
                  <a:lnTo>
                    <a:pt x="2596845" y="182473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87"/>
                  </a:lnTo>
                  <a:lnTo>
                    <a:pt x="2642438" y="160020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103"/>
                  </a:lnTo>
                  <a:lnTo>
                    <a:pt x="2692069" y="85991"/>
                  </a:lnTo>
                  <a:lnTo>
                    <a:pt x="2696857" y="80302"/>
                  </a:lnTo>
                  <a:lnTo>
                    <a:pt x="2704769" y="76517"/>
                  </a:lnTo>
                  <a:lnTo>
                    <a:pt x="2715742" y="75145"/>
                  </a:lnTo>
                  <a:lnTo>
                    <a:pt x="2727020" y="76517"/>
                  </a:lnTo>
                  <a:lnTo>
                    <a:pt x="2726740" y="76517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57373" y="76885"/>
                  </a:lnTo>
                  <a:lnTo>
                    <a:pt x="2755900" y="75145"/>
                  </a:lnTo>
                  <a:lnTo>
                    <a:pt x="2748089" y="65849"/>
                  </a:lnTo>
                  <a:lnTo>
                    <a:pt x="2733941" y="59194"/>
                  </a:lnTo>
                  <a:lnTo>
                    <a:pt x="2715742" y="56959"/>
                  </a:lnTo>
                  <a:lnTo>
                    <a:pt x="2697442" y="59423"/>
                  </a:lnTo>
                  <a:lnTo>
                    <a:pt x="2683141" y="66548"/>
                  </a:lnTo>
                  <a:lnTo>
                    <a:pt x="2673832" y="77914"/>
                  </a:lnTo>
                  <a:lnTo>
                    <a:pt x="2670505" y="93103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64"/>
                  </a:lnTo>
                  <a:lnTo>
                    <a:pt x="2708643" y="126593"/>
                  </a:lnTo>
                  <a:lnTo>
                    <a:pt x="2721508" y="127914"/>
                  </a:lnTo>
                  <a:lnTo>
                    <a:pt x="2732189" y="129933"/>
                  </a:lnTo>
                  <a:lnTo>
                    <a:pt x="2739491" y="133350"/>
                  </a:lnTo>
                  <a:lnTo>
                    <a:pt x="2743682" y="138277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501"/>
                  </a:lnTo>
                  <a:lnTo>
                    <a:pt x="2737447" y="158686"/>
                  </a:lnTo>
                  <a:lnTo>
                    <a:pt x="2728264" y="162801"/>
                  </a:lnTo>
                  <a:lnTo>
                    <a:pt x="2715742" y="164287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69"/>
                  </a:lnTo>
                  <a:lnTo>
                    <a:pt x="2679738" y="172491"/>
                  </a:lnTo>
                  <a:lnTo>
                    <a:pt x="2695041" y="179895"/>
                  </a:lnTo>
                  <a:lnTo>
                    <a:pt x="2715742" y="182473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87"/>
                  </a:lnTo>
                  <a:lnTo>
                    <a:pt x="2761335" y="160020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38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91"/>
                  </a:lnTo>
                  <a:lnTo>
                    <a:pt x="2868180" y="160439"/>
                  </a:lnTo>
                  <a:lnTo>
                    <a:pt x="2850375" y="163842"/>
                  </a:lnTo>
                  <a:lnTo>
                    <a:pt x="2832570" y="160439"/>
                  </a:lnTo>
                  <a:lnTo>
                    <a:pt x="2819323" y="151091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58"/>
                  </a:lnTo>
                  <a:lnTo>
                    <a:pt x="2850375" y="75577"/>
                  </a:lnTo>
                  <a:lnTo>
                    <a:pt x="2889567" y="102158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15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38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903"/>
                  </a:lnTo>
                  <a:lnTo>
                    <a:pt x="2803194" y="163537"/>
                  </a:lnTo>
                  <a:lnTo>
                    <a:pt x="2823070" y="177558"/>
                  </a:lnTo>
                  <a:lnTo>
                    <a:pt x="2850375" y="182918"/>
                  </a:lnTo>
                  <a:lnTo>
                    <a:pt x="2877680" y="177558"/>
                  </a:lnTo>
                  <a:lnTo>
                    <a:pt x="2897124" y="163842"/>
                  </a:lnTo>
                  <a:lnTo>
                    <a:pt x="2897555" y="163537"/>
                  </a:lnTo>
                  <a:lnTo>
                    <a:pt x="2909684" y="143903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90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59"/>
                  </a:lnTo>
                  <a:lnTo>
                    <a:pt x="3003778" y="56959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86"/>
                  </a:lnTo>
                  <a:lnTo>
                    <a:pt x="2973806" y="88011"/>
                  </a:lnTo>
                  <a:lnTo>
                    <a:pt x="2975622" y="85178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59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9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98521" y="13890572"/>
              <a:ext cx="196555" cy="19655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783819" y="13764273"/>
              <a:ext cx="1349259" cy="45032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226745" y="10458593"/>
              <a:ext cx="4072422" cy="28787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67746" y="10457000"/>
              <a:ext cx="7536352" cy="279483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07167" y="11096421"/>
              <a:ext cx="6257514" cy="151599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67746" y="12292707"/>
              <a:ext cx="7536352" cy="279483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207167" y="12932128"/>
              <a:ext cx="6257514" cy="15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5560" cy="15793719"/>
            <a:chOff x="0" y="0"/>
            <a:chExt cx="5115560" cy="157937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073" y="3037270"/>
              <a:ext cx="3197104" cy="5435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2979" y="4104417"/>
              <a:ext cx="295275" cy="273050"/>
            </a:xfrm>
            <a:custGeom>
              <a:avLst/>
              <a:gdLst/>
              <a:ahLst/>
              <a:cxnLst/>
              <a:rect l="l" t="t" r="r" b="b"/>
              <a:pathLst>
                <a:path w="295275" h="273050">
                  <a:moveTo>
                    <a:pt x="146010" y="252729"/>
                  </a:moveTo>
                  <a:lnTo>
                    <a:pt x="125467" y="252729"/>
                  </a:lnTo>
                  <a:lnTo>
                    <a:pt x="120172" y="260349"/>
                  </a:lnTo>
                  <a:lnTo>
                    <a:pt x="119358" y="261619"/>
                  </a:lnTo>
                  <a:lnTo>
                    <a:pt x="127947" y="267969"/>
                  </a:lnTo>
                  <a:lnTo>
                    <a:pt x="135205" y="271779"/>
                  </a:lnTo>
                  <a:lnTo>
                    <a:pt x="139088" y="273049"/>
                  </a:lnTo>
                  <a:lnTo>
                    <a:pt x="143596" y="273049"/>
                  </a:lnTo>
                  <a:lnTo>
                    <a:pt x="144959" y="261619"/>
                  </a:lnTo>
                  <a:lnTo>
                    <a:pt x="145044" y="260349"/>
                  </a:lnTo>
                  <a:lnTo>
                    <a:pt x="146010" y="252729"/>
                  </a:lnTo>
                  <a:close/>
                </a:path>
                <a:path w="295275" h="273050">
                  <a:moveTo>
                    <a:pt x="148746" y="251459"/>
                  </a:moveTo>
                  <a:lnTo>
                    <a:pt x="146171" y="251459"/>
                  </a:lnTo>
                  <a:lnTo>
                    <a:pt x="143596" y="273049"/>
                  </a:lnTo>
                  <a:lnTo>
                    <a:pt x="151321" y="273049"/>
                  </a:lnTo>
                  <a:lnTo>
                    <a:pt x="148746" y="251459"/>
                  </a:lnTo>
                  <a:close/>
                </a:path>
                <a:path w="295275" h="273050">
                  <a:moveTo>
                    <a:pt x="163341" y="242569"/>
                  </a:moveTo>
                  <a:lnTo>
                    <a:pt x="155365" y="247649"/>
                  </a:lnTo>
                  <a:lnTo>
                    <a:pt x="150549" y="250189"/>
                  </a:lnTo>
                  <a:lnTo>
                    <a:pt x="149456" y="250189"/>
                  </a:lnTo>
                  <a:lnTo>
                    <a:pt x="148746" y="251459"/>
                  </a:lnTo>
                  <a:lnTo>
                    <a:pt x="149806" y="260349"/>
                  </a:lnTo>
                  <a:lnTo>
                    <a:pt x="150033" y="261619"/>
                  </a:lnTo>
                  <a:lnTo>
                    <a:pt x="151321" y="273049"/>
                  </a:lnTo>
                  <a:lnTo>
                    <a:pt x="155828" y="273049"/>
                  </a:lnTo>
                  <a:lnTo>
                    <a:pt x="159711" y="271779"/>
                  </a:lnTo>
                  <a:lnTo>
                    <a:pt x="166970" y="267969"/>
                  </a:lnTo>
                  <a:lnTo>
                    <a:pt x="175559" y="261619"/>
                  </a:lnTo>
                  <a:lnTo>
                    <a:pt x="163341" y="242569"/>
                  </a:lnTo>
                  <a:close/>
                </a:path>
                <a:path w="295275" h="273050">
                  <a:moveTo>
                    <a:pt x="242712" y="248919"/>
                  </a:moveTo>
                  <a:lnTo>
                    <a:pt x="237702" y="252729"/>
                  </a:lnTo>
                  <a:lnTo>
                    <a:pt x="236686" y="260349"/>
                  </a:lnTo>
                  <a:lnTo>
                    <a:pt x="244202" y="269239"/>
                  </a:lnTo>
                  <a:lnTo>
                    <a:pt x="251310" y="270509"/>
                  </a:lnTo>
                  <a:lnTo>
                    <a:pt x="256320" y="266699"/>
                  </a:lnTo>
                  <a:lnTo>
                    <a:pt x="242712" y="248919"/>
                  </a:lnTo>
                  <a:close/>
                </a:path>
                <a:path w="295275" h="273050">
                  <a:moveTo>
                    <a:pt x="260402" y="236219"/>
                  </a:moveTo>
                  <a:lnTo>
                    <a:pt x="242712" y="248919"/>
                  </a:lnTo>
                  <a:lnTo>
                    <a:pt x="256320" y="266699"/>
                  </a:lnTo>
                  <a:lnTo>
                    <a:pt x="274010" y="253999"/>
                  </a:lnTo>
                  <a:lnTo>
                    <a:pt x="260402" y="236219"/>
                  </a:lnTo>
                  <a:close/>
                </a:path>
                <a:path w="295275" h="273050">
                  <a:moveTo>
                    <a:pt x="79293" y="209549"/>
                  </a:moveTo>
                  <a:lnTo>
                    <a:pt x="67076" y="228599"/>
                  </a:lnTo>
                  <a:lnTo>
                    <a:pt x="119358" y="261619"/>
                  </a:lnTo>
                  <a:lnTo>
                    <a:pt x="120231" y="260349"/>
                  </a:lnTo>
                  <a:lnTo>
                    <a:pt x="124245" y="253999"/>
                  </a:lnTo>
                  <a:lnTo>
                    <a:pt x="131575" y="242569"/>
                  </a:lnTo>
                  <a:lnTo>
                    <a:pt x="79293" y="209549"/>
                  </a:lnTo>
                  <a:close/>
                </a:path>
                <a:path w="295275" h="273050">
                  <a:moveTo>
                    <a:pt x="215623" y="209549"/>
                  </a:moveTo>
                  <a:lnTo>
                    <a:pt x="163341" y="242569"/>
                  </a:lnTo>
                  <a:lnTo>
                    <a:pt x="175559" y="261619"/>
                  </a:lnTo>
                  <a:lnTo>
                    <a:pt x="227841" y="228599"/>
                  </a:lnTo>
                  <a:lnTo>
                    <a:pt x="215623" y="209549"/>
                  </a:lnTo>
                  <a:close/>
                </a:path>
                <a:path w="295275" h="273050">
                  <a:moveTo>
                    <a:pt x="131575" y="242569"/>
                  </a:moveTo>
                  <a:lnTo>
                    <a:pt x="120172" y="260349"/>
                  </a:lnTo>
                  <a:lnTo>
                    <a:pt x="125467" y="252729"/>
                  </a:lnTo>
                  <a:lnTo>
                    <a:pt x="146010" y="252729"/>
                  </a:lnTo>
                  <a:lnTo>
                    <a:pt x="146171" y="251459"/>
                  </a:lnTo>
                  <a:lnTo>
                    <a:pt x="145461" y="250189"/>
                  </a:lnTo>
                  <a:lnTo>
                    <a:pt x="144368" y="250189"/>
                  </a:lnTo>
                  <a:lnTo>
                    <a:pt x="139552" y="247649"/>
                  </a:lnTo>
                  <a:lnTo>
                    <a:pt x="131575" y="24256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69625" y="228599"/>
                  </a:lnTo>
                  <a:lnTo>
                    <a:pt x="268223" y="229869"/>
                  </a:lnTo>
                  <a:lnTo>
                    <a:pt x="260402" y="236219"/>
                  </a:lnTo>
                  <a:lnTo>
                    <a:pt x="274010" y="253999"/>
                  </a:lnTo>
                  <a:lnTo>
                    <a:pt x="280404" y="248919"/>
                  </a:lnTo>
                  <a:lnTo>
                    <a:pt x="286109" y="245109"/>
                  </a:lnTo>
                  <a:lnTo>
                    <a:pt x="289744" y="238759"/>
                  </a:lnTo>
                  <a:lnTo>
                    <a:pt x="281184" y="233679"/>
                  </a:lnTo>
                  <a:lnTo>
                    <a:pt x="28011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71424" y="224789"/>
                  </a:moveTo>
                  <a:lnTo>
                    <a:pt x="271170" y="226059"/>
                  </a:lnTo>
                  <a:lnTo>
                    <a:pt x="270856" y="226059"/>
                  </a:lnTo>
                  <a:lnTo>
                    <a:pt x="270485" y="227329"/>
                  </a:lnTo>
                  <a:lnTo>
                    <a:pt x="289744" y="238759"/>
                  </a:lnTo>
                  <a:lnTo>
                    <a:pt x="290855" y="237489"/>
                  </a:lnTo>
                  <a:lnTo>
                    <a:pt x="291799" y="234949"/>
                  </a:lnTo>
                  <a:lnTo>
                    <a:pt x="292561" y="233679"/>
                  </a:lnTo>
                  <a:lnTo>
                    <a:pt x="281993" y="229869"/>
                  </a:lnTo>
                  <a:lnTo>
                    <a:pt x="283503" y="229869"/>
                  </a:lnTo>
                  <a:lnTo>
                    <a:pt x="271424" y="22478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80114" y="233679"/>
                  </a:lnTo>
                  <a:lnTo>
                    <a:pt x="28118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83503" y="229869"/>
                  </a:moveTo>
                  <a:lnTo>
                    <a:pt x="281993" y="229869"/>
                  </a:lnTo>
                  <a:lnTo>
                    <a:pt x="292561" y="233679"/>
                  </a:lnTo>
                  <a:lnTo>
                    <a:pt x="283503" y="22986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83535" y="72389"/>
                  </a:lnTo>
                  <a:lnTo>
                    <a:pt x="288476" y="82549"/>
                  </a:lnTo>
                  <a:lnTo>
                    <a:pt x="272195" y="90416"/>
                  </a:lnTo>
                  <a:lnTo>
                    <a:pt x="272195" y="222249"/>
                  </a:lnTo>
                  <a:lnTo>
                    <a:pt x="272014" y="223519"/>
                  </a:lnTo>
                  <a:lnTo>
                    <a:pt x="271424" y="224789"/>
                  </a:lnTo>
                  <a:lnTo>
                    <a:pt x="292561" y="233679"/>
                  </a:lnTo>
                  <a:lnTo>
                    <a:pt x="295056" y="227329"/>
                  </a:lnTo>
                  <a:lnTo>
                    <a:pt x="294935" y="222249"/>
                  </a:lnTo>
                  <a:lnTo>
                    <a:pt x="294875" y="67309"/>
                  </a:lnTo>
                  <a:lnTo>
                    <a:pt x="292298" y="6349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67681" y="200659"/>
                  </a:moveTo>
                  <a:lnTo>
                    <a:pt x="48977" y="213359"/>
                  </a:lnTo>
                  <a:lnTo>
                    <a:pt x="53193" y="219709"/>
                  </a:lnTo>
                  <a:lnTo>
                    <a:pt x="59737" y="223519"/>
                  </a:lnTo>
                  <a:lnTo>
                    <a:pt x="67076" y="228599"/>
                  </a:lnTo>
                  <a:lnTo>
                    <a:pt x="73592" y="218439"/>
                  </a:lnTo>
                  <a:lnTo>
                    <a:pt x="73184" y="218439"/>
                  </a:lnTo>
                  <a:lnTo>
                    <a:pt x="79293" y="209549"/>
                  </a:lnTo>
                  <a:lnTo>
                    <a:pt x="70298" y="203199"/>
                  </a:lnTo>
                  <a:lnTo>
                    <a:pt x="68675" y="201929"/>
                  </a:lnTo>
                  <a:lnTo>
                    <a:pt x="67681" y="200659"/>
                  </a:lnTo>
                  <a:close/>
                </a:path>
                <a:path w="295275" h="273050">
                  <a:moveTo>
                    <a:pt x="242567" y="218439"/>
                  </a:moveTo>
                  <a:lnTo>
                    <a:pt x="221732" y="218439"/>
                  </a:lnTo>
                  <a:lnTo>
                    <a:pt x="226314" y="226059"/>
                  </a:lnTo>
                  <a:lnTo>
                    <a:pt x="227026" y="227329"/>
                  </a:lnTo>
                  <a:lnTo>
                    <a:pt x="227841" y="228599"/>
                  </a:lnTo>
                  <a:lnTo>
                    <a:pt x="235179" y="223519"/>
                  </a:lnTo>
                  <a:lnTo>
                    <a:pt x="241724" y="219709"/>
                  </a:lnTo>
                  <a:lnTo>
                    <a:pt x="242567" y="218439"/>
                  </a:lnTo>
                  <a:close/>
                </a:path>
                <a:path w="295275" h="273050">
                  <a:moveTo>
                    <a:pt x="227236" y="200659"/>
                  </a:moveTo>
                  <a:lnTo>
                    <a:pt x="226241" y="201929"/>
                  </a:lnTo>
                  <a:lnTo>
                    <a:pt x="224619" y="203199"/>
                  </a:lnTo>
                  <a:lnTo>
                    <a:pt x="215623" y="209549"/>
                  </a:lnTo>
                  <a:lnTo>
                    <a:pt x="226212" y="226059"/>
                  </a:lnTo>
                  <a:lnTo>
                    <a:pt x="225550" y="224789"/>
                  </a:lnTo>
                  <a:lnTo>
                    <a:pt x="221732" y="218439"/>
                  </a:lnTo>
                  <a:lnTo>
                    <a:pt x="242567" y="218439"/>
                  </a:lnTo>
                  <a:lnTo>
                    <a:pt x="245939" y="213359"/>
                  </a:lnTo>
                  <a:lnTo>
                    <a:pt x="227236" y="200659"/>
                  </a:lnTo>
                  <a:close/>
                </a:path>
                <a:path w="295275" h="273050">
                  <a:moveTo>
                    <a:pt x="77664" y="212089"/>
                  </a:moveTo>
                  <a:lnTo>
                    <a:pt x="76675" y="213359"/>
                  </a:lnTo>
                  <a:lnTo>
                    <a:pt x="73184" y="218439"/>
                  </a:lnTo>
                  <a:lnTo>
                    <a:pt x="73592" y="218439"/>
                  </a:lnTo>
                  <a:lnTo>
                    <a:pt x="77664" y="212089"/>
                  </a:lnTo>
                  <a:close/>
                </a:path>
                <a:path w="295275" h="273050">
                  <a:moveTo>
                    <a:pt x="66887" y="199389"/>
                  </a:moveTo>
                  <a:lnTo>
                    <a:pt x="66591" y="199389"/>
                  </a:lnTo>
                  <a:lnTo>
                    <a:pt x="45709" y="208279"/>
                  </a:lnTo>
                  <a:lnTo>
                    <a:pt x="46596" y="209549"/>
                  </a:lnTo>
                  <a:lnTo>
                    <a:pt x="47691" y="212089"/>
                  </a:lnTo>
                  <a:lnTo>
                    <a:pt x="48977" y="213359"/>
                  </a:lnTo>
                  <a:lnTo>
                    <a:pt x="67681" y="200659"/>
                  </a:lnTo>
                  <a:lnTo>
                    <a:pt x="67252" y="200659"/>
                  </a:lnTo>
                  <a:lnTo>
                    <a:pt x="66887" y="199389"/>
                  </a:lnTo>
                  <a:close/>
                </a:path>
                <a:path w="295275" h="273050">
                  <a:moveTo>
                    <a:pt x="228325" y="199389"/>
                  </a:moveTo>
                  <a:lnTo>
                    <a:pt x="228030" y="199389"/>
                  </a:lnTo>
                  <a:lnTo>
                    <a:pt x="227665" y="200659"/>
                  </a:lnTo>
                  <a:lnTo>
                    <a:pt x="227236" y="200659"/>
                  </a:lnTo>
                  <a:lnTo>
                    <a:pt x="245939" y="213359"/>
                  </a:lnTo>
                  <a:lnTo>
                    <a:pt x="247226" y="212089"/>
                  </a:lnTo>
                  <a:lnTo>
                    <a:pt x="248321" y="209549"/>
                  </a:lnTo>
                  <a:lnTo>
                    <a:pt x="249208" y="208279"/>
                  </a:lnTo>
                  <a:lnTo>
                    <a:pt x="228325" y="199389"/>
                  </a:lnTo>
                  <a:close/>
                </a:path>
                <a:path w="295275" h="273050">
                  <a:moveTo>
                    <a:pt x="43013" y="100220"/>
                  </a:moveTo>
                  <a:lnTo>
                    <a:pt x="42907" y="196849"/>
                  </a:lnTo>
                  <a:lnTo>
                    <a:pt x="42801" y="200659"/>
                  </a:lnTo>
                  <a:lnTo>
                    <a:pt x="45709" y="208279"/>
                  </a:lnTo>
                  <a:lnTo>
                    <a:pt x="57642" y="203199"/>
                  </a:lnTo>
                  <a:lnTo>
                    <a:pt x="56150" y="203199"/>
                  </a:lnTo>
                  <a:lnTo>
                    <a:pt x="66591" y="199389"/>
                  </a:lnTo>
                  <a:lnTo>
                    <a:pt x="65905" y="196849"/>
                  </a:lnTo>
                  <a:lnTo>
                    <a:pt x="65693" y="195579"/>
                  </a:lnTo>
                  <a:lnTo>
                    <a:pt x="65693" y="111177"/>
                  </a:lnTo>
                  <a:lnTo>
                    <a:pt x="43013" y="100220"/>
                  </a:lnTo>
                  <a:close/>
                </a:path>
                <a:path w="295275" h="273050">
                  <a:moveTo>
                    <a:pt x="251903" y="100220"/>
                  </a:moveTo>
                  <a:lnTo>
                    <a:pt x="229224" y="111177"/>
                  </a:lnTo>
                  <a:lnTo>
                    <a:pt x="229224" y="195579"/>
                  </a:lnTo>
                  <a:lnTo>
                    <a:pt x="229011" y="196849"/>
                  </a:lnTo>
                  <a:lnTo>
                    <a:pt x="228325" y="199389"/>
                  </a:lnTo>
                  <a:lnTo>
                    <a:pt x="249208" y="208279"/>
                  </a:lnTo>
                  <a:lnTo>
                    <a:pt x="238766" y="203199"/>
                  </a:lnTo>
                  <a:lnTo>
                    <a:pt x="251146" y="203199"/>
                  </a:lnTo>
                  <a:lnTo>
                    <a:pt x="252116" y="200659"/>
                  </a:lnTo>
                  <a:lnTo>
                    <a:pt x="252009" y="196849"/>
                  </a:lnTo>
                  <a:lnTo>
                    <a:pt x="251903" y="100220"/>
                  </a:lnTo>
                  <a:close/>
                </a:path>
                <a:path w="295275" h="273050">
                  <a:moveTo>
                    <a:pt x="251146" y="203199"/>
                  </a:moveTo>
                  <a:lnTo>
                    <a:pt x="238766" y="203199"/>
                  </a:lnTo>
                  <a:lnTo>
                    <a:pt x="249208" y="208279"/>
                  </a:lnTo>
                  <a:lnTo>
                    <a:pt x="251146" y="203199"/>
                  </a:lnTo>
                  <a:close/>
                </a:path>
                <a:path w="295275" h="273050">
                  <a:moveTo>
                    <a:pt x="66591" y="199389"/>
                  </a:moveTo>
                  <a:lnTo>
                    <a:pt x="56150" y="203199"/>
                  </a:lnTo>
                  <a:lnTo>
                    <a:pt x="57642" y="203199"/>
                  </a:lnTo>
                  <a:lnTo>
                    <a:pt x="66591" y="199389"/>
                  </a:lnTo>
                  <a:close/>
                </a:path>
                <a:path w="295275" h="273050">
                  <a:moveTo>
                    <a:pt x="148480" y="124459"/>
                  </a:moveTo>
                  <a:lnTo>
                    <a:pt x="146437" y="124459"/>
                  </a:lnTo>
                  <a:lnTo>
                    <a:pt x="145983" y="129539"/>
                  </a:lnTo>
                  <a:lnTo>
                    <a:pt x="145356" y="135889"/>
                  </a:lnTo>
                  <a:lnTo>
                    <a:pt x="144395" y="146049"/>
                  </a:lnTo>
                  <a:lnTo>
                    <a:pt x="146433" y="147319"/>
                  </a:lnTo>
                  <a:lnTo>
                    <a:pt x="148484" y="147319"/>
                  </a:lnTo>
                  <a:lnTo>
                    <a:pt x="150522" y="146049"/>
                  </a:lnTo>
                  <a:lnTo>
                    <a:pt x="149501" y="135889"/>
                  </a:lnTo>
                  <a:lnTo>
                    <a:pt x="148960" y="129539"/>
                  </a:lnTo>
                  <a:lnTo>
                    <a:pt x="148480" y="124459"/>
                  </a:lnTo>
                  <a:close/>
                </a:path>
                <a:path w="295275" h="273050">
                  <a:moveTo>
                    <a:pt x="134611" y="119379"/>
                  </a:moveTo>
                  <a:lnTo>
                    <a:pt x="124729" y="139699"/>
                  </a:lnTo>
                  <a:lnTo>
                    <a:pt x="131706" y="143509"/>
                  </a:lnTo>
                  <a:lnTo>
                    <a:pt x="137735" y="146049"/>
                  </a:lnTo>
                  <a:lnTo>
                    <a:pt x="144395" y="146049"/>
                  </a:lnTo>
                  <a:lnTo>
                    <a:pt x="146437" y="124459"/>
                  </a:lnTo>
                  <a:lnTo>
                    <a:pt x="144861" y="124459"/>
                  </a:lnTo>
                  <a:lnTo>
                    <a:pt x="143138" y="123189"/>
                  </a:lnTo>
                  <a:lnTo>
                    <a:pt x="134611" y="119379"/>
                  </a:lnTo>
                  <a:close/>
                </a:path>
                <a:path w="295275" h="273050">
                  <a:moveTo>
                    <a:pt x="160306" y="119379"/>
                  </a:moveTo>
                  <a:lnTo>
                    <a:pt x="151779" y="123189"/>
                  </a:lnTo>
                  <a:lnTo>
                    <a:pt x="150056" y="124459"/>
                  </a:lnTo>
                  <a:lnTo>
                    <a:pt x="148480" y="124459"/>
                  </a:lnTo>
                  <a:lnTo>
                    <a:pt x="150522" y="146049"/>
                  </a:lnTo>
                  <a:lnTo>
                    <a:pt x="157182" y="146049"/>
                  </a:lnTo>
                  <a:lnTo>
                    <a:pt x="163211" y="143509"/>
                  </a:lnTo>
                  <a:lnTo>
                    <a:pt x="170188" y="139699"/>
                  </a:lnTo>
                  <a:lnTo>
                    <a:pt x="160306" y="119379"/>
                  </a:lnTo>
                  <a:close/>
                </a:path>
                <a:path w="295275" h="273050">
                  <a:moveTo>
                    <a:pt x="65157" y="85823"/>
                  </a:moveTo>
                  <a:lnTo>
                    <a:pt x="65693" y="86359"/>
                  </a:lnTo>
                  <a:lnTo>
                    <a:pt x="65693" y="111177"/>
                  </a:lnTo>
                  <a:lnTo>
                    <a:pt x="124729" y="139699"/>
                  </a:lnTo>
                  <a:lnTo>
                    <a:pt x="134611" y="119379"/>
                  </a:lnTo>
                  <a:lnTo>
                    <a:pt x="65157" y="85823"/>
                  </a:lnTo>
                  <a:close/>
                </a:path>
                <a:path w="295275" h="273050">
                  <a:moveTo>
                    <a:pt x="229759" y="85823"/>
                  </a:moveTo>
                  <a:lnTo>
                    <a:pt x="160306" y="119379"/>
                  </a:lnTo>
                  <a:lnTo>
                    <a:pt x="170188" y="139699"/>
                  </a:lnTo>
                  <a:lnTo>
                    <a:pt x="229224" y="111177"/>
                  </a:lnTo>
                  <a:lnTo>
                    <a:pt x="229224" y="86359"/>
                  </a:lnTo>
                  <a:lnTo>
                    <a:pt x="229759" y="85823"/>
                  </a:lnTo>
                  <a:close/>
                </a:path>
                <a:path w="295275" h="273050">
                  <a:moveTo>
                    <a:pt x="55752" y="81279"/>
                  </a:moveTo>
                  <a:lnTo>
                    <a:pt x="48090" y="81279"/>
                  </a:lnTo>
                  <a:lnTo>
                    <a:pt x="43013" y="86359"/>
                  </a:lnTo>
                  <a:lnTo>
                    <a:pt x="43013" y="100220"/>
                  </a:lnTo>
                  <a:lnTo>
                    <a:pt x="65693" y="111177"/>
                  </a:lnTo>
                  <a:lnTo>
                    <a:pt x="65693" y="86359"/>
                  </a:lnTo>
                  <a:lnTo>
                    <a:pt x="65157" y="85823"/>
                  </a:lnTo>
                  <a:lnTo>
                    <a:pt x="55752" y="81279"/>
                  </a:lnTo>
                  <a:close/>
                </a:path>
                <a:path w="295275" h="273050">
                  <a:moveTo>
                    <a:pt x="257120" y="72604"/>
                  </a:moveTo>
                  <a:lnTo>
                    <a:pt x="229759" y="85823"/>
                  </a:lnTo>
                  <a:lnTo>
                    <a:pt x="229224" y="86359"/>
                  </a:lnTo>
                  <a:lnTo>
                    <a:pt x="229224" y="111177"/>
                  </a:lnTo>
                  <a:lnTo>
                    <a:pt x="251903" y="100220"/>
                  </a:lnTo>
                  <a:lnTo>
                    <a:pt x="251903" y="86359"/>
                  </a:lnTo>
                  <a:lnTo>
                    <a:pt x="246826" y="81279"/>
                  </a:lnTo>
                  <a:lnTo>
                    <a:pt x="272195" y="81279"/>
                  </a:lnTo>
                  <a:lnTo>
                    <a:pt x="272195" y="79522"/>
                  </a:lnTo>
                  <a:lnTo>
                    <a:pt x="257120" y="72604"/>
                  </a:lnTo>
                  <a:close/>
                </a:path>
                <a:path w="295275" h="273050">
                  <a:moveTo>
                    <a:pt x="11381" y="72389"/>
                  </a:moveTo>
                  <a:lnTo>
                    <a:pt x="6440" y="82549"/>
                  </a:lnTo>
                  <a:lnTo>
                    <a:pt x="43013" y="100220"/>
                  </a:lnTo>
                  <a:lnTo>
                    <a:pt x="43013" y="86359"/>
                  </a:lnTo>
                  <a:lnTo>
                    <a:pt x="46821" y="82549"/>
                  </a:lnTo>
                  <a:lnTo>
                    <a:pt x="16123" y="82549"/>
                  </a:lnTo>
                  <a:lnTo>
                    <a:pt x="11482" y="72604"/>
                  </a:lnTo>
                  <a:lnTo>
                    <a:pt x="11381" y="72389"/>
                  </a:lnTo>
                  <a:close/>
                </a:path>
                <a:path w="295275" h="273050">
                  <a:moveTo>
                    <a:pt x="272195" y="81279"/>
                  </a:moveTo>
                  <a:lnTo>
                    <a:pt x="246826" y="81279"/>
                  </a:lnTo>
                  <a:lnTo>
                    <a:pt x="251903" y="86359"/>
                  </a:lnTo>
                  <a:lnTo>
                    <a:pt x="251903" y="100220"/>
                  </a:lnTo>
                  <a:lnTo>
                    <a:pt x="272195" y="90416"/>
                  </a:lnTo>
                  <a:lnTo>
                    <a:pt x="272195" y="81279"/>
                  </a:lnTo>
                  <a:close/>
                </a:path>
                <a:path w="295275" h="273050">
                  <a:moveTo>
                    <a:pt x="272195" y="79522"/>
                  </a:moveTo>
                  <a:lnTo>
                    <a:pt x="272195" y="90416"/>
                  </a:lnTo>
                  <a:lnTo>
                    <a:pt x="288476" y="82549"/>
                  </a:lnTo>
                  <a:lnTo>
                    <a:pt x="278793" y="82549"/>
                  </a:lnTo>
                  <a:lnTo>
                    <a:pt x="272195" y="79522"/>
                  </a:lnTo>
                  <a:close/>
                </a:path>
                <a:path w="295275" h="273050">
                  <a:moveTo>
                    <a:pt x="60616" y="81279"/>
                  </a:moveTo>
                  <a:lnTo>
                    <a:pt x="55752" y="81279"/>
                  </a:lnTo>
                  <a:lnTo>
                    <a:pt x="65157" y="85823"/>
                  </a:lnTo>
                  <a:lnTo>
                    <a:pt x="60616" y="81279"/>
                  </a:lnTo>
                  <a:close/>
                </a:path>
                <a:path w="295275" h="273050">
                  <a:moveTo>
                    <a:pt x="239164" y="81279"/>
                  </a:moveTo>
                  <a:lnTo>
                    <a:pt x="234301" y="81279"/>
                  </a:lnTo>
                  <a:lnTo>
                    <a:pt x="229759" y="85823"/>
                  </a:lnTo>
                  <a:lnTo>
                    <a:pt x="239164" y="81279"/>
                  </a:lnTo>
                  <a:close/>
                </a:path>
                <a:path w="295275" h="273050">
                  <a:moveTo>
                    <a:pt x="6640" y="62229"/>
                  </a:moveTo>
                  <a:lnTo>
                    <a:pt x="2654" y="63499"/>
                  </a:lnTo>
                  <a:lnTo>
                    <a:pt x="85" y="67309"/>
                  </a:lnTo>
                  <a:lnTo>
                    <a:pt x="0" y="76199"/>
                  </a:lnTo>
                  <a:lnTo>
                    <a:pt x="2491" y="80009"/>
                  </a:lnTo>
                  <a:lnTo>
                    <a:pt x="6440" y="82549"/>
                  </a:lnTo>
                  <a:lnTo>
                    <a:pt x="11277" y="72604"/>
                  </a:lnTo>
                  <a:lnTo>
                    <a:pt x="11381" y="72389"/>
                  </a:lnTo>
                  <a:lnTo>
                    <a:pt x="6640" y="62229"/>
                  </a:lnTo>
                  <a:close/>
                </a:path>
                <a:path w="295275" h="273050">
                  <a:moveTo>
                    <a:pt x="16323" y="62229"/>
                  </a:moveTo>
                  <a:lnTo>
                    <a:pt x="11381" y="72389"/>
                  </a:lnTo>
                  <a:lnTo>
                    <a:pt x="16123" y="82549"/>
                  </a:lnTo>
                  <a:lnTo>
                    <a:pt x="37796" y="72604"/>
                  </a:lnTo>
                  <a:lnTo>
                    <a:pt x="16323" y="62229"/>
                  </a:lnTo>
                  <a:close/>
                </a:path>
                <a:path w="295275" h="273050">
                  <a:moveTo>
                    <a:pt x="37796" y="72604"/>
                  </a:moveTo>
                  <a:lnTo>
                    <a:pt x="16123" y="82549"/>
                  </a:lnTo>
                  <a:lnTo>
                    <a:pt x="46821" y="82549"/>
                  </a:lnTo>
                  <a:lnTo>
                    <a:pt x="48090" y="81279"/>
                  </a:lnTo>
                  <a:lnTo>
                    <a:pt x="55752" y="81279"/>
                  </a:lnTo>
                  <a:lnTo>
                    <a:pt x="37796" y="72604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2195" y="72389"/>
                  </a:lnTo>
                  <a:lnTo>
                    <a:pt x="272195" y="79522"/>
                  </a:lnTo>
                  <a:lnTo>
                    <a:pt x="278793" y="82549"/>
                  </a:lnTo>
                  <a:lnTo>
                    <a:pt x="283435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8793" y="82549"/>
                  </a:lnTo>
                  <a:lnTo>
                    <a:pt x="288476" y="82549"/>
                  </a:lnTo>
                  <a:lnTo>
                    <a:pt x="283640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78594" y="62229"/>
                  </a:moveTo>
                  <a:lnTo>
                    <a:pt x="257120" y="72604"/>
                  </a:lnTo>
                  <a:lnTo>
                    <a:pt x="272195" y="79522"/>
                  </a:lnTo>
                  <a:lnTo>
                    <a:pt x="272195" y="72389"/>
                  </a:lnTo>
                  <a:lnTo>
                    <a:pt x="283535" y="72389"/>
                  </a:lnTo>
                  <a:lnTo>
                    <a:pt x="278594" y="62229"/>
                  </a:lnTo>
                  <a:close/>
                </a:path>
                <a:path w="295275" h="273050">
                  <a:moveTo>
                    <a:pt x="60405" y="62229"/>
                  </a:moveTo>
                  <a:lnTo>
                    <a:pt x="16323" y="62229"/>
                  </a:lnTo>
                  <a:lnTo>
                    <a:pt x="37796" y="72604"/>
                  </a:lnTo>
                  <a:lnTo>
                    <a:pt x="60405" y="62229"/>
                  </a:lnTo>
                  <a:close/>
                </a:path>
                <a:path w="295275" h="273050">
                  <a:moveTo>
                    <a:pt x="169270" y="7619"/>
                  </a:moveTo>
                  <a:lnTo>
                    <a:pt x="159787" y="27939"/>
                  </a:lnTo>
                  <a:lnTo>
                    <a:pt x="257120" y="72604"/>
                  </a:lnTo>
                  <a:lnTo>
                    <a:pt x="278594" y="62229"/>
                  </a:lnTo>
                  <a:lnTo>
                    <a:pt x="288277" y="62229"/>
                  </a:lnTo>
                  <a:lnTo>
                    <a:pt x="169270" y="7619"/>
                  </a:lnTo>
                  <a:close/>
                </a:path>
                <a:path w="295275" h="273050">
                  <a:moveTo>
                    <a:pt x="125647" y="7619"/>
                  </a:moveTo>
                  <a:lnTo>
                    <a:pt x="6640" y="62229"/>
                  </a:lnTo>
                  <a:lnTo>
                    <a:pt x="11381" y="72389"/>
                  </a:lnTo>
                  <a:lnTo>
                    <a:pt x="16323" y="62229"/>
                  </a:lnTo>
                  <a:lnTo>
                    <a:pt x="60405" y="62229"/>
                  </a:lnTo>
                  <a:lnTo>
                    <a:pt x="135130" y="27939"/>
                  </a:lnTo>
                  <a:lnTo>
                    <a:pt x="125647" y="761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78594" y="62229"/>
                  </a:lnTo>
                  <a:lnTo>
                    <a:pt x="283535" y="7238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144527" y="0"/>
                  </a:moveTo>
                  <a:lnTo>
                    <a:pt x="138159" y="1269"/>
                  </a:lnTo>
                  <a:lnTo>
                    <a:pt x="132358" y="3809"/>
                  </a:lnTo>
                  <a:lnTo>
                    <a:pt x="125647" y="7619"/>
                  </a:lnTo>
                  <a:lnTo>
                    <a:pt x="135130" y="27939"/>
                  </a:lnTo>
                  <a:lnTo>
                    <a:pt x="143322" y="24129"/>
                  </a:lnTo>
                  <a:lnTo>
                    <a:pt x="144972" y="22859"/>
                  </a:lnTo>
                  <a:lnTo>
                    <a:pt x="146481" y="22859"/>
                  </a:lnTo>
                  <a:lnTo>
                    <a:pt x="144635" y="1269"/>
                  </a:lnTo>
                  <a:lnTo>
                    <a:pt x="144527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8435" y="22859"/>
                  </a:lnTo>
                  <a:lnTo>
                    <a:pt x="149944" y="22859"/>
                  </a:lnTo>
                  <a:lnTo>
                    <a:pt x="151594" y="24129"/>
                  </a:lnTo>
                  <a:lnTo>
                    <a:pt x="159787" y="27939"/>
                  </a:lnTo>
                  <a:lnTo>
                    <a:pt x="169270" y="7619"/>
                  </a:lnTo>
                  <a:lnTo>
                    <a:pt x="162559" y="3809"/>
                  </a:lnTo>
                  <a:lnTo>
                    <a:pt x="156757" y="1269"/>
                  </a:lnTo>
                  <a:lnTo>
                    <a:pt x="150390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4527" y="0"/>
                  </a:lnTo>
                  <a:lnTo>
                    <a:pt x="146481" y="22859"/>
                  </a:lnTo>
                  <a:lnTo>
                    <a:pt x="148435" y="22859"/>
                  </a:lnTo>
                  <a:lnTo>
                    <a:pt x="150281" y="1269"/>
                  </a:lnTo>
                  <a:lnTo>
                    <a:pt x="15039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234" y="4143499"/>
            <a:ext cx="1713632" cy="1914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73142" y="4936991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57644" y="265429"/>
                </a:moveTo>
                <a:lnTo>
                  <a:pt x="47348" y="285749"/>
                </a:lnTo>
                <a:lnTo>
                  <a:pt x="55026" y="289559"/>
                </a:lnTo>
                <a:lnTo>
                  <a:pt x="63215" y="292099"/>
                </a:lnTo>
                <a:lnTo>
                  <a:pt x="72033" y="293369"/>
                </a:lnTo>
                <a:lnTo>
                  <a:pt x="81600" y="294639"/>
                </a:lnTo>
                <a:lnTo>
                  <a:pt x="132176" y="294639"/>
                </a:lnTo>
                <a:lnTo>
                  <a:pt x="132176" y="273049"/>
                </a:lnTo>
                <a:lnTo>
                  <a:pt x="104316" y="273049"/>
                </a:lnTo>
                <a:lnTo>
                  <a:pt x="93135" y="271779"/>
                </a:lnTo>
                <a:lnTo>
                  <a:pt x="83446" y="271779"/>
                </a:lnTo>
                <a:lnTo>
                  <a:pt x="75267" y="270509"/>
                </a:lnTo>
                <a:lnTo>
                  <a:pt x="68414" y="269239"/>
                </a:lnTo>
                <a:lnTo>
                  <a:pt x="62626" y="267969"/>
                </a:lnTo>
                <a:lnTo>
                  <a:pt x="57644" y="265429"/>
                </a:lnTo>
                <a:close/>
              </a:path>
              <a:path w="294640" h="294639">
                <a:moveTo>
                  <a:pt x="162415" y="273049"/>
                </a:moveTo>
                <a:lnTo>
                  <a:pt x="132176" y="273049"/>
                </a:lnTo>
                <a:lnTo>
                  <a:pt x="132176" y="294639"/>
                </a:lnTo>
                <a:lnTo>
                  <a:pt x="162415" y="294639"/>
                </a:lnTo>
                <a:lnTo>
                  <a:pt x="162415" y="273049"/>
                </a:lnTo>
                <a:close/>
              </a:path>
              <a:path w="294640" h="294639">
                <a:moveTo>
                  <a:pt x="236947" y="265429"/>
                </a:moveTo>
                <a:lnTo>
                  <a:pt x="231965" y="267969"/>
                </a:lnTo>
                <a:lnTo>
                  <a:pt x="226177" y="269239"/>
                </a:lnTo>
                <a:lnTo>
                  <a:pt x="219324" y="270509"/>
                </a:lnTo>
                <a:lnTo>
                  <a:pt x="211145" y="271779"/>
                </a:lnTo>
                <a:lnTo>
                  <a:pt x="201456" y="271779"/>
                </a:lnTo>
                <a:lnTo>
                  <a:pt x="190275" y="273049"/>
                </a:lnTo>
                <a:lnTo>
                  <a:pt x="162415" y="273049"/>
                </a:lnTo>
                <a:lnTo>
                  <a:pt x="162415" y="294639"/>
                </a:lnTo>
                <a:lnTo>
                  <a:pt x="212991" y="294639"/>
                </a:lnTo>
                <a:lnTo>
                  <a:pt x="222558" y="293369"/>
                </a:lnTo>
                <a:lnTo>
                  <a:pt x="231376" y="292099"/>
                </a:lnTo>
                <a:lnTo>
                  <a:pt x="239565" y="289559"/>
                </a:lnTo>
                <a:lnTo>
                  <a:pt x="247243" y="285749"/>
                </a:lnTo>
                <a:lnTo>
                  <a:pt x="236947" y="265429"/>
                </a:lnTo>
                <a:close/>
              </a:path>
              <a:path w="294640" h="294639">
                <a:moveTo>
                  <a:pt x="29562" y="237489"/>
                </a:moveTo>
                <a:lnTo>
                  <a:pt x="9355" y="247649"/>
                </a:lnTo>
                <a:lnTo>
                  <a:pt x="16507" y="259079"/>
                </a:lnTo>
                <a:lnTo>
                  <a:pt x="25342" y="269239"/>
                </a:lnTo>
                <a:lnTo>
                  <a:pt x="35682" y="278129"/>
                </a:lnTo>
                <a:lnTo>
                  <a:pt x="47348" y="285749"/>
                </a:lnTo>
                <a:lnTo>
                  <a:pt x="57644" y="265429"/>
                </a:lnTo>
                <a:lnTo>
                  <a:pt x="49022" y="260349"/>
                </a:lnTo>
                <a:lnTo>
                  <a:pt x="41379" y="253999"/>
                </a:lnTo>
                <a:lnTo>
                  <a:pt x="34849" y="246379"/>
                </a:lnTo>
                <a:lnTo>
                  <a:pt x="29562" y="237489"/>
                </a:lnTo>
                <a:close/>
              </a:path>
              <a:path w="294640" h="294639">
                <a:moveTo>
                  <a:pt x="265029" y="237489"/>
                </a:moveTo>
                <a:lnTo>
                  <a:pt x="259742" y="246379"/>
                </a:lnTo>
                <a:lnTo>
                  <a:pt x="253212" y="253999"/>
                </a:lnTo>
                <a:lnTo>
                  <a:pt x="245569" y="260349"/>
                </a:lnTo>
                <a:lnTo>
                  <a:pt x="236947" y="265429"/>
                </a:lnTo>
                <a:lnTo>
                  <a:pt x="247243" y="285749"/>
                </a:lnTo>
                <a:lnTo>
                  <a:pt x="258909" y="278129"/>
                </a:lnTo>
                <a:lnTo>
                  <a:pt x="269249" y="269239"/>
                </a:lnTo>
                <a:lnTo>
                  <a:pt x="278084" y="259079"/>
                </a:lnTo>
                <a:lnTo>
                  <a:pt x="285236" y="247649"/>
                </a:lnTo>
                <a:lnTo>
                  <a:pt x="265029" y="237489"/>
                </a:lnTo>
                <a:close/>
              </a:path>
              <a:path w="294640" h="294639">
                <a:moveTo>
                  <a:pt x="949" y="104139"/>
                </a:moveTo>
                <a:lnTo>
                  <a:pt x="316" y="109219"/>
                </a:lnTo>
                <a:lnTo>
                  <a:pt x="0" y="115569"/>
                </a:lnTo>
                <a:lnTo>
                  <a:pt x="9" y="191769"/>
                </a:lnTo>
                <a:lnTo>
                  <a:pt x="290" y="201929"/>
                </a:lnTo>
                <a:lnTo>
                  <a:pt x="326" y="203199"/>
                </a:lnTo>
                <a:lnTo>
                  <a:pt x="869" y="212089"/>
                </a:lnTo>
                <a:lnTo>
                  <a:pt x="947" y="213359"/>
                </a:lnTo>
                <a:lnTo>
                  <a:pt x="2006" y="223519"/>
                </a:lnTo>
                <a:lnTo>
                  <a:pt x="3657" y="232409"/>
                </a:lnTo>
                <a:lnTo>
                  <a:pt x="6055" y="240029"/>
                </a:lnTo>
                <a:lnTo>
                  <a:pt x="9355" y="247649"/>
                </a:lnTo>
                <a:lnTo>
                  <a:pt x="29562" y="237489"/>
                </a:lnTo>
                <a:lnTo>
                  <a:pt x="27422" y="232409"/>
                </a:lnTo>
                <a:lnTo>
                  <a:pt x="25733" y="227329"/>
                </a:lnTo>
                <a:lnTo>
                  <a:pt x="22594" y="111759"/>
                </a:lnTo>
                <a:lnTo>
                  <a:pt x="23350" y="107949"/>
                </a:lnTo>
                <a:lnTo>
                  <a:pt x="949" y="104139"/>
                </a:lnTo>
                <a:close/>
              </a:path>
              <a:path w="294640" h="294639">
                <a:moveTo>
                  <a:pt x="293642" y="104139"/>
                </a:moveTo>
                <a:lnTo>
                  <a:pt x="271241" y="107949"/>
                </a:lnTo>
                <a:lnTo>
                  <a:pt x="271997" y="111759"/>
                </a:lnTo>
                <a:lnTo>
                  <a:pt x="271872" y="191769"/>
                </a:lnTo>
                <a:lnTo>
                  <a:pt x="267169" y="232409"/>
                </a:lnTo>
                <a:lnTo>
                  <a:pt x="265029" y="237489"/>
                </a:lnTo>
                <a:lnTo>
                  <a:pt x="285236" y="247649"/>
                </a:lnTo>
                <a:lnTo>
                  <a:pt x="294265" y="203199"/>
                </a:lnTo>
                <a:lnTo>
                  <a:pt x="294591" y="115569"/>
                </a:lnTo>
                <a:lnTo>
                  <a:pt x="294402" y="111759"/>
                </a:lnTo>
                <a:lnTo>
                  <a:pt x="294275" y="109219"/>
                </a:lnTo>
                <a:lnTo>
                  <a:pt x="293642" y="104139"/>
                </a:lnTo>
                <a:close/>
              </a:path>
              <a:path w="294640" h="294639">
                <a:moveTo>
                  <a:pt x="85520" y="106679"/>
                </a:moveTo>
                <a:lnTo>
                  <a:pt x="72994" y="106679"/>
                </a:lnTo>
                <a:lnTo>
                  <a:pt x="67917" y="111759"/>
                </a:lnTo>
                <a:lnTo>
                  <a:pt x="67917" y="229869"/>
                </a:lnTo>
                <a:lnTo>
                  <a:pt x="72994" y="234949"/>
                </a:lnTo>
                <a:lnTo>
                  <a:pt x="85520" y="234949"/>
                </a:lnTo>
                <a:lnTo>
                  <a:pt x="90597" y="229869"/>
                </a:lnTo>
                <a:lnTo>
                  <a:pt x="90597" y="111759"/>
                </a:lnTo>
                <a:lnTo>
                  <a:pt x="85520" y="106679"/>
                </a:lnTo>
                <a:close/>
              </a:path>
              <a:path w="294640" h="294639">
                <a:moveTo>
                  <a:pt x="153558" y="106679"/>
                </a:moveTo>
                <a:lnTo>
                  <a:pt x="141033" y="106679"/>
                </a:lnTo>
                <a:lnTo>
                  <a:pt x="135956" y="111759"/>
                </a:lnTo>
                <a:lnTo>
                  <a:pt x="135956" y="229869"/>
                </a:lnTo>
                <a:lnTo>
                  <a:pt x="141033" y="234949"/>
                </a:lnTo>
                <a:lnTo>
                  <a:pt x="153558" y="234949"/>
                </a:lnTo>
                <a:lnTo>
                  <a:pt x="158635" y="229869"/>
                </a:lnTo>
                <a:lnTo>
                  <a:pt x="158635" y="111759"/>
                </a:lnTo>
                <a:lnTo>
                  <a:pt x="153558" y="106679"/>
                </a:lnTo>
                <a:close/>
              </a:path>
              <a:path w="294640" h="294639">
                <a:moveTo>
                  <a:pt x="221597" y="106679"/>
                </a:moveTo>
                <a:lnTo>
                  <a:pt x="209071" y="106679"/>
                </a:lnTo>
                <a:lnTo>
                  <a:pt x="203994" y="111759"/>
                </a:lnTo>
                <a:lnTo>
                  <a:pt x="203994" y="229869"/>
                </a:lnTo>
                <a:lnTo>
                  <a:pt x="209071" y="234949"/>
                </a:lnTo>
                <a:lnTo>
                  <a:pt x="221597" y="234949"/>
                </a:lnTo>
                <a:lnTo>
                  <a:pt x="226674" y="229869"/>
                </a:lnTo>
                <a:lnTo>
                  <a:pt x="226674" y="111759"/>
                </a:lnTo>
                <a:lnTo>
                  <a:pt x="221597" y="106679"/>
                </a:lnTo>
                <a:close/>
              </a:path>
              <a:path w="294640" h="294639">
                <a:moveTo>
                  <a:pt x="73217" y="31749"/>
                </a:moveTo>
                <a:lnTo>
                  <a:pt x="47060" y="40639"/>
                </a:lnTo>
                <a:lnTo>
                  <a:pt x="25342" y="55879"/>
                </a:lnTo>
                <a:lnTo>
                  <a:pt x="9495" y="77469"/>
                </a:lnTo>
                <a:lnTo>
                  <a:pt x="949" y="104139"/>
                </a:lnTo>
                <a:lnTo>
                  <a:pt x="23350" y="107949"/>
                </a:lnTo>
                <a:lnTo>
                  <a:pt x="29666" y="87629"/>
                </a:lnTo>
                <a:lnTo>
                  <a:pt x="41379" y="72389"/>
                </a:lnTo>
                <a:lnTo>
                  <a:pt x="57431" y="60959"/>
                </a:lnTo>
                <a:lnTo>
                  <a:pt x="76765" y="54609"/>
                </a:lnTo>
                <a:lnTo>
                  <a:pt x="73217" y="31749"/>
                </a:lnTo>
                <a:close/>
              </a:path>
              <a:path w="294640" h="294639">
                <a:moveTo>
                  <a:pt x="221374" y="31749"/>
                </a:moveTo>
                <a:lnTo>
                  <a:pt x="217826" y="54609"/>
                </a:lnTo>
                <a:lnTo>
                  <a:pt x="237160" y="60959"/>
                </a:lnTo>
                <a:lnTo>
                  <a:pt x="253212" y="72389"/>
                </a:lnTo>
                <a:lnTo>
                  <a:pt x="264925" y="87629"/>
                </a:lnTo>
                <a:lnTo>
                  <a:pt x="271241" y="107949"/>
                </a:lnTo>
                <a:lnTo>
                  <a:pt x="282442" y="105409"/>
                </a:lnTo>
                <a:lnTo>
                  <a:pt x="286175" y="105409"/>
                </a:lnTo>
                <a:lnTo>
                  <a:pt x="293642" y="104139"/>
                </a:lnTo>
                <a:lnTo>
                  <a:pt x="285096" y="77469"/>
                </a:lnTo>
                <a:lnTo>
                  <a:pt x="269249" y="55879"/>
                </a:lnTo>
                <a:lnTo>
                  <a:pt x="247531" y="40639"/>
                </a:lnTo>
                <a:lnTo>
                  <a:pt x="221374" y="31749"/>
                </a:lnTo>
                <a:close/>
              </a:path>
              <a:path w="294640" h="294639">
                <a:moveTo>
                  <a:pt x="286175" y="105409"/>
                </a:moveTo>
                <a:lnTo>
                  <a:pt x="282442" y="105409"/>
                </a:lnTo>
                <a:lnTo>
                  <a:pt x="271241" y="107949"/>
                </a:lnTo>
                <a:lnTo>
                  <a:pt x="286175" y="105409"/>
                </a:lnTo>
                <a:close/>
              </a:path>
              <a:path w="294640" h="294639">
                <a:moveTo>
                  <a:pt x="108199" y="0"/>
                </a:moveTo>
                <a:lnTo>
                  <a:pt x="95674" y="0"/>
                </a:lnTo>
                <a:lnTo>
                  <a:pt x="90597" y="5079"/>
                </a:lnTo>
                <a:lnTo>
                  <a:pt x="90597" y="71119"/>
                </a:lnTo>
                <a:lnTo>
                  <a:pt x="95674" y="76199"/>
                </a:lnTo>
                <a:lnTo>
                  <a:pt x="108199" y="76199"/>
                </a:lnTo>
                <a:lnTo>
                  <a:pt x="113276" y="71119"/>
                </a:lnTo>
                <a:lnTo>
                  <a:pt x="113276" y="53339"/>
                </a:lnTo>
                <a:lnTo>
                  <a:pt x="101937" y="53339"/>
                </a:lnTo>
                <a:lnTo>
                  <a:pt x="101937" y="30479"/>
                </a:lnTo>
                <a:lnTo>
                  <a:pt x="113276" y="30479"/>
                </a:lnTo>
                <a:lnTo>
                  <a:pt x="113276" y="5079"/>
                </a:lnTo>
                <a:lnTo>
                  <a:pt x="108199" y="0"/>
                </a:lnTo>
                <a:close/>
              </a:path>
              <a:path w="294640" h="294639">
                <a:moveTo>
                  <a:pt x="198917" y="0"/>
                </a:moveTo>
                <a:lnTo>
                  <a:pt x="186392" y="0"/>
                </a:lnTo>
                <a:lnTo>
                  <a:pt x="181315" y="5079"/>
                </a:lnTo>
                <a:lnTo>
                  <a:pt x="181315" y="71119"/>
                </a:lnTo>
                <a:lnTo>
                  <a:pt x="186392" y="76199"/>
                </a:lnTo>
                <a:lnTo>
                  <a:pt x="198917" y="76199"/>
                </a:lnTo>
                <a:lnTo>
                  <a:pt x="203994" y="71119"/>
                </a:lnTo>
                <a:lnTo>
                  <a:pt x="203994" y="53339"/>
                </a:lnTo>
                <a:lnTo>
                  <a:pt x="192654" y="53339"/>
                </a:lnTo>
                <a:lnTo>
                  <a:pt x="192654" y="30479"/>
                </a:lnTo>
                <a:lnTo>
                  <a:pt x="203994" y="30479"/>
                </a:lnTo>
                <a:lnTo>
                  <a:pt x="203994" y="5079"/>
                </a:lnTo>
                <a:lnTo>
                  <a:pt x="198917" y="0"/>
                </a:lnTo>
                <a:close/>
              </a:path>
              <a:path w="294640" h="294639">
                <a:moveTo>
                  <a:pt x="90597" y="30479"/>
                </a:moveTo>
                <a:lnTo>
                  <a:pt x="85089" y="30479"/>
                </a:lnTo>
                <a:lnTo>
                  <a:pt x="78735" y="31749"/>
                </a:lnTo>
                <a:lnTo>
                  <a:pt x="73217" y="31749"/>
                </a:lnTo>
                <a:lnTo>
                  <a:pt x="76765" y="54609"/>
                </a:lnTo>
                <a:lnTo>
                  <a:pt x="81537" y="53339"/>
                </a:lnTo>
                <a:lnTo>
                  <a:pt x="90597" y="53339"/>
                </a:lnTo>
                <a:lnTo>
                  <a:pt x="90597" y="30479"/>
                </a:lnTo>
                <a:close/>
              </a:path>
              <a:path w="294640" h="294639">
                <a:moveTo>
                  <a:pt x="209502" y="30479"/>
                </a:moveTo>
                <a:lnTo>
                  <a:pt x="203994" y="30479"/>
                </a:lnTo>
                <a:lnTo>
                  <a:pt x="203994" y="53339"/>
                </a:lnTo>
                <a:lnTo>
                  <a:pt x="213054" y="53339"/>
                </a:lnTo>
                <a:lnTo>
                  <a:pt x="217826" y="54609"/>
                </a:lnTo>
                <a:lnTo>
                  <a:pt x="221374" y="31749"/>
                </a:lnTo>
                <a:lnTo>
                  <a:pt x="215856" y="31749"/>
                </a:lnTo>
                <a:lnTo>
                  <a:pt x="209502" y="30479"/>
                </a:lnTo>
                <a:close/>
              </a:path>
              <a:path w="294640" h="294639">
                <a:moveTo>
                  <a:pt x="113276" y="30479"/>
                </a:moveTo>
                <a:lnTo>
                  <a:pt x="101937" y="30479"/>
                </a:lnTo>
                <a:lnTo>
                  <a:pt x="101937" y="53339"/>
                </a:lnTo>
                <a:lnTo>
                  <a:pt x="113276" y="53339"/>
                </a:lnTo>
                <a:lnTo>
                  <a:pt x="113276" y="30479"/>
                </a:lnTo>
                <a:close/>
              </a:path>
              <a:path w="294640" h="294639">
                <a:moveTo>
                  <a:pt x="181315" y="30479"/>
                </a:moveTo>
                <a:lnTo>
                  <a:pt x="113276" y="30479"/>
                </a:lnTo>
                <a:lnTo>
                  <a:pt x="113276" y="53339"/>
                </a:lnTo>
                <a:lnTo>
                  <a:pt x="181315" y="53339"/>
                </a:lnTo>
                <a:lnTo>
                  <a:pt x="181315" y="30479"/>
                </a:lnTo>
                <a:close/>
              </a:path>
              <a:path w="294640" h="294639">
                <a:moveTo>
                  <a:pt x="203994" y="30479"/>
                </a:moveTo>
                <a:lnTo>
                  <a:pt x="192654" y="30479"/>
                </a:lnTo>
                <a:lnTo>
                  <a:pt x="192654" y="53339"/>
                </a:lnTo>
                <a:lnTo>
                  <a:pt x="203994" y="53339"/>
                </a:lnTo>
                <a:lnTo>
                  <a:pt x="203994" y="3047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30" y="4985937"/>
            <a:ext cx="588010" cy="191770"/>
          </a:xfrm>
          <a:custGeom>
            <a:avLst/>
            <a:gdLst/>
            <a:ahLst/>
            <a:cxnLst/>
            <a:rect l="l" t="t" r="r" b="b"/>
            <a:pathLst>
              <a:path w="588010" h="191770">
                <a:moveTo>
                  <a:pt x="23747" y="9843"/>
                </a:moveTo>
                <a:lnTo>
                  <a:pt x="0" y="9843"/>
                </a:lnTo>
                <a:lnTo>
                  <a:pt x="0" y="188995"/>
                </a:lnTo>
                <a:lnTo>
                  <a:pt x="23747" y="188995"/>
                </a:lnTo>
                <a:lnTo>
                  <a:pt x="23747" y="9843"/>
                </a:lnTo>
                <a:close/>
              </a:path>
              <a:path w="588010" h="191770">
                <a:moveTo>
                  <a:pt x="85023" y="55861"/>
                </a:moveTo>
                <a:lnTo>
                  <a:pt x="63490" y="55861"/>
                </a:lnTo>
                <a:lnTo>
                  <a:pt x="63490" y="188995"/>
                </a:lnTo>
                <a:lnTo>
                  <a:pt x="86253" y="188995"/>
                </a:lnTo>
                <a:lnTo>
                  <a:pt x="86253" y="117383"/>
                </a:lnTo>
                <a:lnTo>
                  <a:pt x="80839" y="117383"/>
                </a:lnTo>
                <a:lnTo>
                  <a:pt x="71365" y="117014"/>
                </a:lnTo>
                <a:lnTo>
                  <a:pt x="71617" y="111395"/>
                </a:lnTo>
                <a:lnTo>
                  <a:pt x="71665" y="110316"/>
                </a:lnTo>
                <a:lnTo>
                  <a:pt x="72442" y="103879"/>
                </a:lnTo>
                <a:lnTo>
                  <a:pt x="73695" y="97704"/>
                </a:lnTo>
                <a:lnTo>
                  <a:pt x="75425" y="91790"/>
                </a:lnTo>
                <a:lnTo>
                  <a:pt x="77954" y="84285"/>
                </a:lnTo>
                <a:lnTo>
                  <a:pt x="78050" y="83998"/>
                </a:lnTo>
                <a:lnTo>
                  <a:pt x="81630" y="77435"/>
                </a:lnTo>
                <a:lnTo>
                  <a:pt x="81742" y="77230"/>
                </a:lnTo>
                <a:lnTo>
                  <a:pt x="85739" y="72406"/>
                </a:lnTo>
                <a:lnTo>
                  <a:pt x="85259" y="61316"/>
                </a:lnTo>
                <a:lnTo>
                  <a:pt x="85229" y="60619"/>
                </a:lnTo>
                <a:lnTo>
                  <a:pt x="85108" y="57830"/>
                </a:lnTo>
                <a:lnTo>
                  <a:pt x="85023" y="55861"/>
                </a:lnTo>
                <a:close/>
              </a:path>
              <a:path w="588010" h="191770">
                <a:moveTo>
                  <a:pt x="162855" y="72595"/>
                </a:moveTo>
                <a:lnTo>
                  <a:pt x="124479" y="72595"/>
                </a:lnTo>
                <a:lnTo>
                  <a:pt x="129319" y="73580"/>
                </a:lnTo>
                <a:lnTo>
                  <a:pt x="133256" y="75548"/>
                </a:lnTo>
                <a:lnTo>
                  <a:pt x="137193" y="77435"/>
                </a:lnTo>
                <a:lnTo>
                  <a:pt x="140188" y="80511"/>
                </a:lnTo>
                <a:lnTo>
                  <a:pt x="142238" y="84777"/>
                </a:lnTo>
                <a:lnTo>
                  <a:pt x="144289" y="88960"/>
                </a:lnTo>
                <a:lnTo>
                  <a:pt x="145314" y="94538"/>
                </a:lnTo>
                <a:lnTo>
                  <a:pt x="145314" y="188995"/>
                </a:lnTo>
                <a:lnTo>
                  <a:pt x="168201" y="188995"/>
                </a:lnTo>
                <a:lnTo>
                  <a:pt x="168201" y="92980"/>
                </a:lnTo>
                <a:lnTo>
                  <a:pt x="167276" y="86007"/>
                </a:lnTo>
                <a:lnTo>
                  <a:pt x="167216" y="85556"/>
                </a:lnTo>
                <a:lnTo>
                  <a:pt x="163424" y="73785"/>
                </a:lnTo>
                <a:lnTo>
                  <a:pt x="163358" y="73580"/>
                </a:lnTo>
                <a:lnTo>
                  <a:pt x="163279" y="73334"/>
                </a:lnTo>
                <a:lnTo>
                  <a:pt x="162855" y="72595"/>
                </a:lnTo>
                <a:close/>
              </a:path>
              <a:path w="588010" h="191770">
                <a:moveTo>
                  <a:pt x="85739" y="72406"/>
                </a:moveTo>
                <a:lnTo>
                  <a:pt x="71665" y="110316"/>
                </a:lnTo>
                <a:lnTo>
                  <a:pt x="71365" y="117014"/>
                </a:lnTo>
                <a:lnTo>
                  <a:pt x="80839" y="117383"/>
                </a:lnTo>
                <a:lnTo>
                  <a:pt x="80839" y="111395"/>
                </a:lnTo>
                <a:lnTo>
                  <a:pt x="81742" y="105735"/>
                </a:lnTo>
                <a:lnTo>
                  <a:pt x="83546" y="100403"/>
                </a:lnTo>
                <a:lnTo>
                  <a:pt x="85433" y="94989"/>
                </a:lnTo>
                <a:lnTo>
                  <a:pt x="86253" y="93466"/>
                </a:lnTo>
                <a:lnTo>
                  <a:pt x="86147" y="81824"/>
                </a:lnTo>
                <a:lnTo>
                  <a:pt x="86090" y="80511"/>
                </a:lnTo>
                <a:lnTo>
                  <a:pt x="86005" y="78543"/>
                </a:lnTo>
                <a:lnTo>
                  <a:pt x="85902" y="76164"/>
                </a:lnTo>
                <a:lnTo>
                  <a:pt x="85779" y="73334"/>
                </a:lnTo>
                <a:lnTo>
                  <a:pt x="85739" y="72406"/>
                </a:lnTo>
                <a:close/>
              </a:path>
              <a:path w="588010" h="191770">
                <a:moveTo>
                  <a:pt x="86253" y="93466"/>
                </a:moveTo>
                <a:lnTo>
                  <a:pt x="85433" y="94989"/>
                </a:lnTo>
                <a:lnTo>
                  <a:pt x="83546" y="100403"/>
                </a:lnTo>
                <a:lnTo>
                  <a:pt x="81742" y="105735"/>
                </a:lnTo>
                <a:lnTo>
                  <a:pt x="80839" y="111395"/>
                </a:lnTo>
                <a:lnTo>
                  <a:pt x="80839" y="117383"/>
                </a:lnTo>
                <a:lnTo>
                  <a:pt x="86253" y="117383"/>
                </a:lnTo>
                <a:lnTo>
                  <a:pt x="86253" y="93466"/>
                </a:lnTo>
                <a:close/>
              </a:path>
              <a:path w="588010" h="191770">
                <a:moveTo>
                  <a:pt x="132067" y="53401"/>
                </a:moveTo>
                <a:lnTo>
                  <a:pt x="117465" y="53401"/>
                </a:lnTo>
                <a:lnTo>
                  <a:pt x="110124" y="55000"/>
                </a:lnTo>
                <a:lnTo>
                  <a:pt x="96917" y="61316"/>
                </a:lnTo>
                <a:lnTo>
                  <a:pt x="91257" y="65746"/>
                </a:lnTo>
                <a:lnTo>
                  <a:pt x="85739" y="72406"/>
                </a:lnTo>
                <a:lnTo>
                  <a:pt x="85779" y="73334"/>
                </a:lnTo>
                <a:lnTo>
                  <a:pt x="85902" y="76164"/>
                </a:lnTo>
                <a:lnTo>
                  <a:pt x="86005" y="78543"/>
                </a:lnTo>
                <a:lnTo>
                  <a:pt x="86090" y="80511"/>
                </a:lnTo>
                <a:lnTo>
                  <a:pt x="86147" y="81824"/>
                </a:lnTo>
                <a:lnTo>
                  <a:pt x="86253" y="93466"/>
                </a:lnTo>
                <a:lnTo>
                  <a:pt x="88017" y="90191"/>
                </a:lnTo>
                <a:lnTo>
                  <a:pt x="91298" y="86007"/>
                </a:lnTo>
                <a:lnTo>
                  <a:pt x="94661" y="81824"/>
                </a:lnTo>
                <a:lnTo>
                  <a:pt x="98640" y="78543"/>
                </a:lnTo>
                <a:lnTo>
                  <a:pt x="107909" y="73785"/>
                </a:lnTo>
                <a:lnTo>
                  <a:pt x="113077" y="72595"/>
                </a:lnTo>
                <a:lnTo>
                  <a:pt x="162855" y="72595"/>
                </a:lnTo>
                <a:lnTo>
                  <a:pt x="160408" y="68330"/>
                </a:lnTo>
                <a:lnTo>
                  <a:pt x="156634" y="64475"/>
                </a:lnTo>
                <a:lnTo>
                  <a:pt x="152943" y="60619"/>
                </a:lnTo>
                <a:lnTo>
                  <a:pt x="148473" y="57830"/>
                </a:lnTo>
                <a:lnTo>
                  <a:pt x="143223" y="56108"/>
                </a:lnTo>
                <a:lnTo>
                  <a:pt x="137973" y="54303"/>
                </a:lnTo>
                <a:lnTo>
                  <a:pt x="132067" y="53401"/>
                </a:lnTo>
                <a:close/>
              </a:path>
              <a:path w="588010" h="191770">
                <a:moveTo>
                  <a:pt x="225539" y="151285"/>
                </a:moveTo>
                <a:lnTo>
                  <a:pt x="225495" y="163730"/>
                </a:lnTo>
                <a:lnTo>
                  <a:pt x="225330" y="165904"/>
                </a:lnTo>
                <a:lnTo>
                  <a:pt x="225239" y="167093"/>
                </a:lnTo>
                <a:lnTo>
                  <a:pt x="225136" y="168447"/>
                </a:lnTo>
                <a:lnTo>
                  <a:pt x="225095" y="168980"/>
                </a:lnTo>
                <a:lnTo>
                  <a:pt x="224983" y="170456"/>
                </a:lnTo>
                <a:lnTo>
                  <a:pt x="224948" y="170908"/>
                </a:lnTo>
                <a:lnTo>
                  <a:pt x="224855" y="172138"/>
                </a:lnTo>
                <a:lnTo>
                  <a:pt x="224742" y="173623"/>
                </a:lnTo>
                <a:lnTo>
                  <a:pt x="255234" y="191456"/>
                </a:lnTo>
                <a:lnTo>
                  <a:pt x="271968" y="191456"/>
                </a:lnTo>
                <a:lnTo>
                  <a:pt x="279309" y="189774"/>
                </a:lnTo>
                <a:lnTo>
                  <a:pt x="292106" y="183048"/>
                </a:lnTo>
                <a:lnTo>
                  <a:pt x="297520" y="178331"/>
                </a:lnTo>
                <a:lnTo>
                  <a:pt x="302039" y="172138"/>
                </a:lnTo>
                <a:lnTo>
                  <a:pt x="250558" y="172138"/>
                </a:lnTo>
                <a:lnTo>
                  <a:pt x="244283" y="170456"/>
                </a:lnTo>
                <a:lnTo>
                  <a:pt x="239197" y="167093"/>
                </a:lnTo>
                <a:lnTo>
                  <a:pt x="234193" y="163730"/>
                </a:lnTo>
                <a:lnTo>
                  <a:pt x="230174" y="159423"/>
                </a:lnTo>
                <a:lnTo>
                  <a:pt x="227139" y="154174"/>
                </a:lnTo>
                <a:lnTo>
                  <a:pt x="225539" y="151285"/>
                </a:lnTo>
                <a:close/>
              </a:path>
              <a:path w="588010" h="191770">
                <a:moveTo>
                  <a:pt x="225539" y="0"/>
                </a:moveTo>
                <a:lnTo>
                  <a:pt x="202653" y="0"/>
                </a:lnTo>
                <a:lnTo>
                  <a:pt x="202653" y="188995"/>
                </a:lnTo>
                <a:lnTo>
                  <a:pt x="223570" y="188995"/>
                </a:lnTo>
                <a:lnTo>
                  <a:pt x="224742" y="173623"/>
                </a:lnTo>
                <a:lnTo>
                  <a:pt x="221068" y="168980"/>
                </a:lnTo>
                <a:lnTo>
                  <a:pt x="217625" y="162418"/>
                </a:lnTo>
                <a:lnTo>
                  <a:pt x="209666" y="128211"/>
                </a:lnTo>
                <a:lnTo>
                  <a:pt x="209666" y="116891"/>
                </a:lnTo>
                <a:lnTo>
                  <a:pt x="210551" y="109701"/>
                </a:lnTo>
                <a:lnTo>
                  <a:pt x="211640" y="103397"/>
                </a:lnTo>
                <a:lnTo>
                  <a:pt x="211727" y="102895"/>
                </a:lnTo>
                <a:lnTo>
                  <a:pt x="213142" y="96712"/>
                </a:lnTo>
                <a:lnTo>
                  <a:pt x="213196" y="96474"/>
                </a:lnTo>
                <a:lnTo>
                  <a:pt x="214909" y="90601"/>
                </a:lnTo>
                <a:lnTo>
                  <a:pt x="217582" y="82644"/>
                </a:lnTo>
                <a:lnTo>
                  <a:pt x="221068" y="76000"/>
                </a:lnTo>
                <a:lnTo>
                  <a:pt x="225416" y="70504"/>
                </a:lnTo>
                <a:lnTo>
                  <a:pt x="225539" y="0"/>
                </a:lnTo>
                <a:close/>
              </a:path>
              <a:path w="588010" h="191770">
                <a:moveTo>
                  <a:pt x="225539" y="70504"/>
                </a:moveTo>
                <a:lnTo>
                  <a:pt x="210551" y="109701"/>
                </a:lnTo>
                <a:lnTo>
                  <a:pt x="209666" y="116891"/>
                </a:lnTo>
                <a:lnTo>
                  <a:pt x="209666" y="128211"/>
                </a:lnTo>
                <a:lnTo>
                  <a:pt x="221068" y="168980"/>
                </a:lnTo>
                <a:lnTo>
                  <a:pt x="224742" y="173623"/>
                </a:lnTo>
                <a:lnTo>
                  <a:pt x="225495" y="163730"/>
                </a:lnTo>
                <a:lnTo>
                  <a:pt x="225539" y="151285"/>
                </a:lnTo>
                <a:lnTo>
                  <a:pt x="224186" y="148842"/>
                </a:lnTo>
                <a:lnTo>
                  <a:pt x="222053" y="143305"/>
                </a:lnTo>
                <a:lnTo>
                  <a:pt x="220818" y="137901"/>
                </a:lnTo>
                <a:lnTo>
                  <a:pt x="220740" y="107909"/>
                </a:lnTo>
                <a:lnTo>
                  <a:pt x="221643" y="103397"/>
                </a:lnTo>
                <a:lnTo>
                  <a:pt x="222996" y="99050"/>
                </a:lnTo>
                <a:lnTo>
                  <a:pt x="225539" y="93197"/>
                </a:lnTo>
                <a:lnTo>
                  <a:pt x="225539" y="70504"/>
                </a:lnTo>
                <a:close/>
              </a:path>
              <a:path w="588010" h="191770">
                <a:moveTo>
                  <a:pt x="302313" y="72595"/>
                </a:moveTo>
                <a:lnTo>
                  <a:pt x="264257" y="72595"/>
                </a:lnTo>
                <a:lnTo>
                  <a:pt x="269712" y="73908"/>
                </a:lnTo>
                <a:lnTo>
                  <a:pt x="274141" y="76533"/>
                </a:lnTo>
                <a:lnTo>
                  <a:pt x="278571" y="79076"/>
                </a:lnTo>
                <a:lnTo>
                  <a:pt x="282164" y="82644"/>
                </a:lnTo>
                <a:lnTo>
                  <a:pt x="284846" y="87115"/>
                </a:lnTo>
                <a:lnTo>
                  <a:pt x="287553" y="91544"/>
                </a:lnTo>
                <a:lnTo>
                  <a:pt x="289431" y="96474"/>
                </a:lnTo>
                <a:lnTo>
                  <a:pt x="289522" y="96712"/>
                </a:lnTo>
                <a:lnTo>
                  <a:pt x="291871" y="107909"/>
                </a:lnTo>
                <a:lnTo>
                  <a:pt x="291983" y="108442"/>
                </a:lnTo>
                <a:lnTo>
                  <a:pt x="292518" y="113869"/>
                </a:lnTo>
                <a:lnTo>
                  <a:pt x="292547" y="131034"/>
                </a:lnTo>
                <a:lnTo>
                  <a:pt x="291942" y="136783"/>
                </a:lnTo>
                <a:lnTo>
                  <a:pt x="289284" y="148514"/>
                </a:lnTo>
                <a:lnTo>
                  <a:pt x="287266" y="153558"/>
                </a:lnTo>
                <a:lnTo>
                  <a:pt x="284477" y="157988"/>
                </a:lnTo>
                <a:lnTo>
                  <a:pt x="281770" y="162418"/>
                </a:lnTo>
                <a:lnTo>
                  <a:pt x="278202" y="165904"/>
                </a:lnTo>
                <a:lnTo>
                  <a:pt x="269425" y="170908"/>
                </a:lnTo>
                <a:lnTo>
                  <a:pt x="264175" y="172138"/>
                </a:lnTo>
                <a:lnTo>
                  <a:pt x="302039" y="172138"/>
                </a:lnTo>
                <a:lnTo>
                  <a:pt x="306379" y="166191"/>
                </a:lnTo>
                <a:lnTo>
                  <a:pt x="309742" y="159054"/>
                </a:lnTo>
                <a:lnTo>
                  <a:pt x="311917" y="151285"/>
                </a:lnTo>
                <a:lnTo>
                  <a:pt x="312039" y="150851"/>
                </a:lnTo>
                <a:lnTo>
                  <a:pt x="313546" y="144507"/>
                </a:lnTo>
                <a:lnTo>
                  <a:pt x="314623" y="137901"/>
                </a:lnTo>
                <a:lnTo>
                  <a:pt x="315269" y="131034"/>
                </a:lnTo>
                <a:lnTo>
                  <a:pt x="315484" y="123905"/>
                </a:lnTo>
                <a:lnTo>
                  <a:pt x="315484" y="121321"/>
                </a:lnTo>
                <a:lnTo>
                  <a:pt x="315356" y="116891"/>
                </a:lnTo>
                <a:lnTo>
                  <a:pt x="315269" y="113869"/>
                </a:lnTo>
                <a:lnTo>
                  <a:pt x="314889" y="109701"/>
                </a:lnTo>
                <a:lnTo>
                  <a:pt x="314775" y="108442"/>
                </a:lnTo>
                <a:lnTo>
                  <a:pt x="314726" y="107909"/>
                </a:lnTo>
                <a:lnTo>
                  <a:pt x="306379" y="78091"/>
                </a:lnTo>
                <a:lnTo>
                  <a:pt x="302313" y="72595"/>
                </a:lnTo>
                <a:close/>
              </a:path>
              <a:path w="588010" h="191770">
                <a:moveTo>
                  <a:pt x="225539" y="93197"/>
                </a:moveTo>
                <a:lnTo>
                  <a:pt x="222996" y="99050"/>
                </a:lnTo>
                <a:lnTo>
                  <a:pt x="221643" y="103397"/>
                </a:lnTo>
                <a:lnTo>
                  <a:pt x="220740" y="107909"/>
                </a:lnTo>
                <a:lnTo>
                  <a:pt x="220818" y="137901"/>
                </a:lnTo>
                <a:lnTo>
                  <a:pt x="222053" y="143305"/>
                </a:lnTo>
                <a:lnTo>
                  <a:pt x="224059" y="148514"/>
                </a:lnTo>
                <a:lnTo>
                  <a:pt x="224186" y="148842"/>
                </a:lnTo>
                <a:lnTo>
                  <a:pt x="225539" y="151285"/>
                </a:lnTo>
                <a:lnTo>
                  <a:pt x="225539" y="93197"/>
                </a:lnTo>
                <a:close/>
              </a:path>
              <a:path w="588010" h="191770">
                <a:moveTo>
                  <a:pt x="271804" y="53401"/>
                </a:moveTo>
                <a:lnTo>
                  <a:pt x="255070" y="53401"/>
                </a:lnTo>
                <a:lnTo>
                  <a:pt x="247728" y="54877"/>
                </a:lnTo>
                <a:lnTo>
                  <a:pt x="241412" y="57830"/>
                </a:lnTo>
                <a:lnTo>
                  <a:pt x="235095" y="60701"/>
                </a:lnTo>
                <a:lnTo>
                  <a:pt x="229764" y="64926"/>
                </a:lnTo>
                <a:lnTo>
                  <a:pt x="225657" y="70348"/>
                </a:lnTo>
                <a:lnTo>
                  <a:pt x="225539" y="93197"/>
                </a:lnTo>
                <a:lnTo>
                  <a:pt x="226687" y="90601"/>
                </a:lnTo>
                <a:lnTo>
                  <a:pt x="229107" y="86828"/>
                </a:lnTo>
                <a:lnTo>
                  <a:pt x="232060" y="83546"/>
                </a:lnTo>
                <a:lnTo>
                  <a:pt x="235013" y="80183"/>
                </a:lnTo>
                <a:lnTo>
                  <a:pt x="238582" y="77517"/>
                </a:lnTo>
                <a:lnTo>
                  <a:pt x="247031" y="73580"/>
                </a:lnTo>
                <a:lnTo>
                  <a:pt x="252034" y="72595"/>
                </a:lnTo>
                <a:lnTo>
                  <a:pt x="302313" y="72595"/>
                </a:lnTo>
                <a:lnTo>
                  <a:pt x="297602" y="66115"/>
                </a:lnTo>
                <a:lnTo>
                  <a:pt x="292188" y="61521"/>
                </a:lnTo>
                <a:lnTo>
                  <a:pt x="285708" y="58322"/>
                </a:lnTo>
                <a:lnTo>
                  <a:pt x="279227" y="55041"/>
                </a:lnTo>
                <a:lnTo>
                  <a:pt x="271804" y="53401"/>
                </a:lnTo>
                <a:close/>
              </a:path>
              <a:path w="588010" h="191770">
                <a:moveTo>
                  <a:pt x="398662" y="53401"/>
                </a:moveTo>
                <a:lnTo>
                  <a:pt x="359739" y="66689"/>
                </a:lnTo>
                <a:lnTo>
                  <a:pt x="354489" y="72842"/>
                </a:lnTo>
                <a:lnTo>
                  <a:pt x="349239" y="78912"/>
                </a:lnTo>
                <a:lnTo>
                  <a:pt x="338247" y="121075"/>
                </a:lnTo>
                <a:lnTo>
                  <a:pt x="338247" y="123905"/>
                </a:lnTo>
                <a:lnTo>
                  <a:pt x="338493" y="130549"/>
                </a:lnTo>
                <a:lnTo>
                  <a:pt x="338509" y="130972"/>
                </a:lnTo>
                <a:lnTo>
                  <a:pt x="339183" y="136824"/>
                </a:lnTo>
                <a:lnTo>
                  <a:pt x="339293" y="137778"/>
                </a:lnTo>
                <a:lnTo>
                  <a:pt x="340601" y="144322"/>
                </a:lnTo>
                <a:lnTo>
                  <a:pt x="359821" y="178208"/>
                </a:lnTo>
                <a:lnTo>
                  <a:pt x="398908" y="191456"/>
                </a:lnTo>
                <a:lnTo>
                  <a:pt x="405737" y="191141"/>
                </a:lnTo>
                <a:lnTo>
                  <a:pt x="442554" y="172753"/>
                </a:lnTo>
                <a:lnTo>
                  <a:pt x="392592" y="172753"/>
                </a:lnTo>
                <a:lnTo>
                  <a:pt x="387055" y="171482"/>
                </a:lnTo>
                <a:lnTo>
                  <a:pt x="361790" y="136824"/>
                </a:lnTo>
                <a:lnTo>
                  <a:pt x="361063" y="130972"/>
                </a:lnTo>
                <a:lnTo>
                  <a:pt x="361074" y="114007"/>
                </a:lnTo>
                <a:lnTo>
                  <a:pt x="377498" y="78666"/>
                </a:lnTo>
                <a:lnTo>
                  <a:pt x="392428" y="72103"/>
                </a:lnTo>
                <a:lnTo>
                  <a:pt x="442451" y="72103"/>
                </a:lnTo>
                <a:lnTo>
                  <a:pt x="437831" y="66689"/>
                </a:lnTo>
                <a:lnTo>
                  <a:pt x="405498" y="53724"/>
                </a:lnTo>
                <a:lnTo>
                  <a:pt x="398662" y="53401"/>
                </a:lnTo>
                <a:close/>
              </a:path>
              <a:path w="588010" h="191770">
                <a:moveTo>
                  <a:pt x="442451" y="72103"/>
                </a:moveTo>
                <a:lnTo>
                  <a:pt x="404978" y="72103"/>
                </a:lnTo>
                <a:lnTo>
                  <a:pt x="410474" y="73416"/>
                </a:lnTo>
                <a:lnTo>
                  <a:pt x="419907" y="78666"/>
                </a:lnTo>
                <a:lnTo>
                  <a:pt x="423845" y="82275"/>
                </a:lnTo>
                <a:lnTo>
                  <a:pt x="426962" y="86869"/>
                </a:lnTo>
                <a:lnTo>
                  <a:pt x="430161" y="91380"/>
                </a:lnTo>
                <a:lnTo>
                  <a:pt x="432540" y="96589"/>
                </a:lnTo>
                <a:lnTo>
                  <a:pt x="434099" y="102495"/>
                </a:lnTo>
                <a:lnTo>
                  <a:pt x="435739" y="108319"/>
                </a:lnTo>
                <a:lnTo>
                  <a:pt x="436493" y="114007"/>
                </a:lnTo>
                <a:lnTo>
                  <a:pt x="436504" y="130972"/>
                </a:lnTo>
                <a:lnTo>
                  <a:pt x="435739" y="136824"/>
                </a:lnTo>
                <a:lnTo>
                  <a:pt x="434099" y="142730"/>
                </a:lnTo>
                <a:lnTo>
                  <a:pt x="432540" y="148555"/>
                </a:lnTo>
                <a:lnTo>
                  <a:pt x="405142" y="172753"/>
                </a:lnTo>
                <a:lnTo>
                  <a:pt x="442554" y="172753"/>
                </a:lnTo>
                <a:lnTo>
                  <a:pt x="458400" y="137778"/>
                </a:lnTo>
                <a:lnTo>
                  <a:pt x="459446" y="123905"/>
                </a:lnTo>
                <a:lnTo>
                  <a:pt x="459446" y="121075"/>
                </a:lnTo>
                <a:lnTo>
                  <a:pt x="459203" y="114512"/>
                </a:lnTo>
                <a:lnTo>
                  <a:pt x="459184" y="114007"/>
                </a:lnTo>
                <a:lnTo>
                  <a:pt x="448413" y="78912"/>
                </a:lnTo>
                <a:lnTo>
                  <a:pt x="442451" y="72103"/>
                </a:lnTo>
                <a:close/>
              </a:path>
              <a:path w="588010" h="191770">
                <a:moveTo>
                  <a:pt x="500665" y="55861"/>
                </a:moveTo>
                <a:lnTo>
                  <a:pt x="474457" y="55861"/>
                </a:lnTo>
                <a:lnTo>
                  <a:pt x="517891" y="121567"/>
                </a:lnTo>
                <a:lnTo>
                  <a:pt x="473103" y="188995"/>
                </a:lnTo>
                <a:lnTo>
                  <a:pt x="499558" y="188995"/>
                </a:lnTo>
                <a:lnTo>
                  <a:pt x="530319" y="139039"/>
                </a:lnTo>
                <a:lnTo>
                  <a:pt x="554138" y="139039"/>
                </a:lnTo>
                <a:lnTo>
                  <a:pt x="542500" y="121567"/>
                </a:lnTo>
                <a:lnTo>
                  <a:pt x="553920" y="104341"/>
                </a:lnTo>
                <a:lnTo>
                  <a:pt x="529827" y="104341"/>
                </a:lnTo>
                <a:lnTo>
                  <a:pt x="500665" y="55861"/>
                </a:lnTo>
                <a:close/>
              </a:path>
              <a:path w="588010" h="191770">
                <a:moveTo>
                  <a:pt x="554138" y="139039"/>
                </a:moveTo>
                <a:lnTo>
                  <a:pt x="530319" y="139039"/>
                </a:lnTo>
                <a:lnTo>
                  <a:pt x="561080" y="188995"/>
                </a:lnTo>
                <a:lnTo>
                  <a:pt x="587411" y="188995"/>
                </a:lnTo>
                <a:lnTo>
                  <a:pt x="554138" y="139039"/>
                </a:lnTo>
                <a:close/>
              </a:path>
              <a:path w="588010" h="191770">
                <a:moveTo>
                  <a:pt x="586058" y="55861"/>
                </a:moveTo>
                <a:lnTo>
                  <a:pt x="559357" y="55861"/>
                </a:lnTo>
                <a:lnTo>
                  <a:pt x="529827" y="104341"/>
                </a:lnTo>
                <a:lnTo>
                  <a:pt x="553920" y="104341"/>
                </a:lnTo>
                <a:lnTo>
                  <a:pt x="586058" y="55861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043" y="5779257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93179" y="181414"/>
                </a:moveTo>
                <a:lnTo>
                  <a:pt x="80653" y="181414"/>
                </a:lnTo>
                <a:lnTo>
                  <a:pt x="75576" y="186491"/>
                </a:lnTo>
                <a:lnTo>
                  <a:pt x="75576" y="244375"/>
                </a:lnTo>
                <a:lnTo>
                  <a:pt x="80653" y="249452"/>
                </a:lnTo>
                <a:lnTo>
                  <a:pt x="93179" y="249452"/>
                </a:lnTo>
                <a:lnTo>
                  <a:pt x="98256" y="244375"/>
                </a:lnTo>
                <a:lnTo>
                  <a:pt x="98256" y="186491"/>
                </a:lnTo>
                <a:lnTo>
                  <a:pt x="93179" y="181414"/>
                </a:lnTo>
                <a:close/>
              </a:path>
              <a:path w="295275" h="295275">
                <a:moveTo>
                  <a:pt x="153657" y="151175"/>
                </a:moveTo>
                <a:lnTo>
                  <a:pt x="141132" y="151175"/>
                </a:lnTo>
                <a:lnTo>
                  <a:pt x="136055" y="156252"/>
                </a:lnTo>
                <a:lnTo>
                  <a:pt x="136055" y="244375"/>
                </a:lnTo>
                <a:lnTo>
                  <a:pt x="141132" y="249452"/>
                </a:lnTo>
                <a:lnTo>
                  <a:pt x="153657" y="249452"/>
                </a:lnTo>
                <a:lnTo>
                  <a:pt x="158734" y="244375"/>
                </a:lnTo>
                <a:lnTo>
                  <a:pt x="158734" y="156252"/>
                </a:lnTo>
                <a:lnTo>
                  <a:pt x="153657" y="151175"/>
                </a:lnTo>
                <a:close/>
              </a:path>
              <a:path w="295275" h="295275">
                <a:moveTo>
                  <a:pt x="214136" y="120935"/>
                </a:moveTo>
                <a:lnTo>
                  <a:pt x="201611" y="120935"/>
                </a:lnTo>
                <a:lnTo>
                  <a:pt x="196534" y="126012"/>
                </a:lnTo>
                <a:lnTo>
                  <a:pt x="196534" y="244375"/>
                </a:lnTo>
                <a:lnTo>
                  <a:pt x="201611" y="249452"/>
                </a:lnTo>
                <a:lnTo>
                  <a:pt x="214136" y="249452"/>
                </a:lnTo>
                <a:lnTo>
                  <a:pt x="219213" y="244375"/>
                </a:lnTo>
                <a:lnTo>
                  <a:pt x="219213" y="126012"/>
                </a:lnTo>
                <a:lnTo>
                  <a:pt x="214136" y="120935"/>
                </a:lnTo>
                <a:close/>
              </a:path>
              <a:path w="295275" h="295275">
                <a:moveTo>
                  <a:pt x="55627" y="132455"/>
                </a:moveTo>
                <a:lnTo>
                  <a:pt x="51551" y="137210"/>
                </a:lnTo>
                <a:lnTo>
                  <a:pt x="52102" y="144369"/>
                </a:lnTo>
                <a:lnTo>
                  <a:pt x="61612" y="152520"/>
                </a:lnTo>
                <a:lnTo>
                  <a:pt x="68771" y="151970"/>
                </a:lnTo>
                <a:lnTo>
                  <a:pt x="72846" y="147215"/>
                </a:lnTo>
                <a:lnTo>
                  <a:pt x="55627" y="132455"/>
                </a:lnTo>
                <a:close/>
              </a:path>
              <a:path w="295275" h="295275">
                <a:moveTo>
                  <a:pt x="77771" y="106620"/>
                </a:moveTo>
                <a:lnTo>
                  <a:pt x="55627" y="132455"/>
                </a:lnTo>
                <a:lnTo>
                  <a:pt x="72846" y="147215"/>
                </a:lnTo>
                <a:lnTo>
                  <a:pt x="94991" y="121380"/>
                </a:lnTo>
                <a:lnTo>
                  <a:pt x="77771" y="106620"/>
                </a:lnTo>
                <a:close/>
              </a:path>
              <a:path w="295275" h="295275">
                <a:moveTo>
                  <a:pt x="127495" y="81205"/>
                </a:moveTo>
                <a:lnTo>
                  <a:pt x="108983" y="85191"/>
                </a:lnTo>
                <a:lnTo>
                  <a:pt x="92102" y="93771"/>
                </a:lnTo>
                <a:lnTo>
                  <a:pt x="77771" y="106620"/>
                </a:lnTo>
                <a:lnTo>
                  <a:pt x="94991" y="121380"/>
                </a:lnTo>
                <a:lnTo>
                  <a:pt x="104899" y="112496"/>
                </a:lnTo>
                <a:lnTo>
                  <a:pt x="116459" y="106620"/>
                </a:lnTo>
                <a:lnTo>
                  <a:pt x="116306" y="106620"/>
                </a:lnTo>
                <a:lnTo>
                  <a:pt x="129371" y="103807"/>
                </a:lnTo>
                <a:lnTo>
                  <a:pt x="142781" y="103807"/>
                </a:lnTo>
                <a:lnTo>
                  <a:pt x="146720" y="82140"/>
                </a:lnTo>
                <a:lnTo>
                  <a:pt x="127495" y="81205"/>
                </a:lnTo>
                <a:close/>
              </a:path>
              <a:path w="295275" h="295275">
                <a:moveTo>
                  <a:pt x="146720" y="82140"/>
                </a:moveTo>
                <a:lnTo>
                  <a:pt x="142781" y="103807"/>
                </a:lnTo>
                <a:lnTo>
                  <a:pt x="142663" y="104454"/>
                </a:lnTo>
                <a:lnTo>
                  <a:pt x="167971" y="105934"/>
                </a:lnTo>
                <a:lnTo>
                  <a:pt x="192550" y="101384"/>
                </a:lnTo>
                <a:lnTo>
                  <a:pt x="215349" y="91134"/>
                </a:lnTo>
                <a:lnTo>
                  <a:pt x="225362" y="83299"/>
                </a:lnTo>
                <a:lnTo>
                  <a:pt x="166539" y="83299"/>
                </a:lnTo>
                <a:lnTo>
                  <a:pt x="146720" y="82140"/>
                </a:lnTo>
                <a:close/>
              </a:path>
              <a:path w="295275" h="295275">
                <a:moveTo>
                  <a:pt x="142781" y="103807"/>
                </a:moveTo>
                <a:lnTo>
                  <a:pt x="129371" y="103807"/>
                </a:lnTo>
                <a:lnTo>
                  <a:pt x="142663" y="104454"/>
                </a:lnTo>
                <a:lnTo>
                  <a:pt x="142781" y="103807"/>
                </a:lnTo>
                <a:close/>
              </a:path>
              <a:path w="295275" h="295275">
                <a:moveTo>
                  <a:pt x="219277" y="59475"/>
                </a:moveTo>
                <a:lnTo>
                  <a:pt x="203642" y="71709"/>
                </a:lnTo>
                <a:lnTo>
                  <a:pt x="185788" y="79736"/>
                </a:lnTo>
                <a:lnTo>
                  <a:pt x="166539" y="83299"/>
                </a:lnTo>
                <a:lnTo>
                  <a:pt x="225362" y="83299"/>
                </a:lnTo>
                <a:lnTo>
                  <a:pt x="235314" y="75512"/>
                </a:lnTo>
                <a:lnTo>
                  <a:pt x="219277" y="59475"/>
                </a:lnTo>
                <a:close/>
              </a:path>
              <a:path w="295275" h="295275">
                <a:moveTo>
                  <a:pt x="222534" y="56218"/>
                </a:moveTo>
                <a:lnTo>
                  <a:pt x="219277" y="59475"/>
                </a:lnTo>
                <a:lnTo>
                  <a:pt x="235314" y="75512"/>
                </a:lnTo>
                <a:lnTo>
                  <a:pt x="238571" y="72255"/>
                </a:lnTo>
                <a:lnTo>
                  <a:pt x="222534" y="56218"/>
                </a:lnTo>
                <a:close/>
              </a:path>
              <a:path w="295275" h="295275">
                <a:moveTo>
                  <a:pt x="234143" y="51790"/>
                </a:moveTo>
                <a:lnTo>
                  <a:pt x="226963" y="51790"/>
                </a:lnTo>
                <a:lnTo>
                  <a:pt x="222534" y="56218"/>
                </a:lnTo>
                <a:lnTo>
                  <a:pt x="238571" y="72255"/>
                </a:lnTo>
                <a:lnTo>
                  <a:pt x="243000" y="67827"/>
                </a:lnTo>
                <a:lnTo>
                  <a:pt x="243000" y="60647"/>
                </a:lnTo>
                <a:lnTo>
                  <a:pt x="234143" y="51790"/>
                </a:lnTo>
                <a:close/>
              </a:path>
              <a:path w="295275" h="295275">
                <a:moveTo>
                  <a:pt x="42913" y="262747"/>
                </a:moveTo>
                <a:lnTo>
                  <a:pt x="29583" y="281095"/>
                </a:lnTo>
                <a:lnTo>
                  <a:pt x="37560" y="285912"/>
                </a:lnTo>
                <a:lnTo>
                  <a:pt x="46232" y="289398"/>
                </a:lnTo>
                <a:lnTo>
                  <a:pt x="89933" y="294628"/>
                </a:lnTo>
                <a:lnTo>
                  <a:pt x="106119" y="294811"/>
                </a:lnTo>
                <a:lnTo>
                  <a:pt x="120179" y="294811"/>
                </a:lnTo>
                <a:lnTo>
                  <a:pt x="120179" y="272132"/>
                </a:lnTo>
                <a:lnTo>
                  <a:pt x="106299" y="272132"/>
                </a:lnTo>
                <a:lnTo>
                  <a:pt x="90400" y="271954"/>
                </a:lnTo>
                <a:lnTo>
                  <a:pt x="47557" y="265555"/>
                </a:lnTo>
                <a:lnTo>
                  <a:pt x="42913" y="262747"/>
                </a:lnTo>
                <a:close/>
              </a:path>
              <a:path w="295275" h="295275">
                <a:moveTo>
                  <a:pt x="174610" y="272132"/>
                </a:moveTo>
                <a:lnTo>
                  <a:pt x="120179" y="272132"/>
                </a:lnTo>
                <a:lnTo>
                  <a:pt x="120179" y="294811"/>
                </a:lnTo>
                <a:lnTo>
                  <a:pt x="174610" y="294811"/>
                </a:lnTo>
                <a:lnTo>
                  <a:pt x="174610" y="272132"/>
                </a:lnTo>
                <a:close/>
              </a:path>
              <a:path w="295275" h="295275">
                <a:moveTo>
                  <a:pt x="251876" y="262747"/>
                </a:moveTo>
                <a:lnTo>
                  <a:pt x="204389" y="271954"/>
                </a:lnTo>
                <a:lnTo>
                  <a:pt x="188490" y="272132"/>
                </a:lnTo>
                <a:lnTo>
                  <a:pt x="174610" y="272132"/>
                </a:lnTo>
                <a:lnTo>
                  <a:pt x="174610" y="294811"/>
                </a:lnTo>
                <a:lnTo>
                  <a:pt x="188671" y="294811"/>
                </a:lnTo>
                <a:lnTo>
                  <a:pt x="204857" y="294628"/>
                </a:lnTo>
                <a:lnTo>
                  <a:pt x="248558" y="289398"/>
                </a:lnTo>
                <a:lnTo>
                  <a:pt x="265207" y="281095"/>
                </a:lnTo>
                <a:lnTo>
                  <a:pt x="251876" y="262747"/>
                </a:lnTo>
                <a:close/>
              </a:path>
              <a:path w="295275" h="295275">
                <a:moveTo>
                  <a:pt x="32042" y="251876"/>
                </a:moveTo>
                <a:lnTo>
                  <a:pt x="13694" y="265207"/>
                </a:lnTo>
                <a:lnTo>
                  <a:pt x="18124" y="271304"/>
                </a:lnTo>
                <a:lnTo>
                  <a:pt x="23486" y="276665"/>
                </a:lnTo>
                <a:lnTo>
                  <a:pt x="29583" y="281095"/>
                </a:lnTo>
                <a:lnTo>
                  <a:pt x="42913" y="262747"/>
                </a:lnTo>
                <a:lnTo>
                  <a:pt x="38742" y="259716"/>
                </a:lnTo>
                <a:lnTo>
                  <a:pt x="35073" y="256048"/>
                </a:lnTo>
                <a:lnTo>
                  <a:pt x="32042" y="251876"/>
                </a:lnTo>
                <a:close/>
              </a:path>
              <a:path w="295275" h="295275">
                <a:moveTo>
                  <a:pt x="262747" y="251876"/>
                </a:moveTo>
                <a:lnTo>
                  <a:pt x="259716" y="256048"/>
                </a:lnTo>
                <a:lnTo>
                  <a:pt x="256048" y="259716"/>
                </a:lnTo>
                <a:lnTo>
                  <a:pt x="251876" y="262747"/>
                </a:lnTo>
                <a:lnTo>
                  <a:pt x="265207" y="281095"/>
                </a:lnTo>
                <a:lnTo>
                  <a:pt x="271304" y="276665"/>
                </a:lnTo>
                <a:lnTo>
                  <a:pt x="276665" y="271304"/>
                </a:lnTo>
                <a:lnTo>
                  <a:pt x="281095" y="265207"/>
                </a:lnTo>
                <a:lnTo>
                  <a:pt x="262747" y="251876"/>
                </a:lnTo>
                <a:close/>
              </a:path>
              <a:path w="295275" h="295275">
                <a:moveTo>
                  <a:pt x="13694" y="29583"/>
                </a:moveTo>
                <a:lnTo>
                  <a:pt x="1488" y="65945"/>
                </a:lnTo>
                <a:lnTo>
                  <a:pt x="0" y="104225"/>
                </a:lnTo>
                <a:lnTo>
                  <a:pt x="0" y="190608"/>
                </a:lnTo>
                <a:lnTo>
                  <a:pt x="1488" y="228844"/>
                </a:lnTo>
                <a:lnTo>
                  <a:pt x="13694" y="265207"/>
                </a:lnTo>
                <a:lnTo>
                  <a:pt x="32042" y="251876"/>
                </a:lnTo>
                <a:lnTo>
                  <a:pt x="29234" y="247232"/>
                </a:lnTo>
                <a:lnTo>
                  <a:pt x="26990" y="241639"/>
                </a:lnTo>
                <a:lnTo>
                  <a:pt x="22681" y="190608"/>
                </a:lnTo>
                <a:lnTo>
                  <a:pt x="22681" y="104225"/>
                </a:lnTo>
                <a:lnTo>
                  <a:pt x="22836" y="90400"/>
                </a:lnTo>
                <a:lnTo>
                  <a:pt x="29234" y="47557"/>
                </a:lnTo>
                <a:lnTo>
                  <a:pt x="32042" y="42913"/>
                </a:lnTo>
                <a:lnTo>
                  <a:pt x="13694" y="29583"/>
                </a:lnTo>
                <a:close/>
              </a:path>
              <a:path w="295275" h="295275">
                <a:moveTo>
                  <a:pt x="281095" y="29583"/>
                </a:moveTo>
                <a:lnTo>
                  <a:pt x="262747" y="42913"/>
                </a:lnTo>
                <a:lnTo>
                  <a:pt x="265555" y="47557"/>
                </a:lnTo>
                <a:lnTo>
                  <a:pt x="267800" y="53150"/>
                </a:lnTo>
                <a:lnTo>
                  <a:pt x="272108" y="104225"/>
                </a:lnTo>
                <a:lnTo>
                  <a:pt x="272108" y="190608"/>
                </a:lnTo>
                <a:lnTo>
                  <a:pt x="269520" y="234796"/>
                </a:lnTo>
                <a:lnTo>
                  <a:pt x="262747" y="251876"/>
                </a:lnTo>
                <a:lnTo>
                  <a:pt x="281095" y="265207"/>
                </a:lnTo>
                <a:lnTo>
                  <a:pt x="293301" y="228844"/>
                </a:lnTo>
                <a:lnTo>
                  <a:pt x="294789" y="190608"/>
                </a:lnTo>
                <a:lnTo>
                  <a:pt x="294790" y="104225"/>
                </a:lnTo>
                <a:lnTo>
                  <a:pt x="294634" y="90400"/>
                </a:lnTo>
                <a:lnTo>
                  <a:pt x="289398" y="46232"/>
                </a:lnTo>
                <a:lnTo>
                  <a:pt x="285912" y="37560"/>
                </a:lnTo>
                <a:lnTo>
                  <a:pt x="281095" y="29583"/>
                </a:lnTo>
                <a:close/>
              </a:path>
              <a:path w="295275" h="295275">
                <a:moveTo>
                  <a:pt x="29583" y="13694"/>
                </a:moveTo>
                <a:lnTo>
                  <a:pt x="23486" y="18124"/>
                </a:lnTo>
                <a:lnTo>
                  <a:pt x="18124" y="23486"/>
                </a:lnTo>
                <a:lnTo>
                  <a:pt x="13694" y="29583"/>
                </a:lnTo>
                <a:lnTo>
                  <a:pt x="32042" y="42913"/>
                </a:lnTo>
                <a:lnTo>
                  <a:pt x="35073" y="38742"/>
                </a:lnTo>
                <a:lnTo>
                  <a:pt x="38742" y="35073"/>
                </a:lnTo>
                <a:lnTo>
                  <a:pt x="42913" y="32042"/>
                </a:lnTo>
                <a:lnTo>
                  <a:pt x="29583" y="13694"/>
                </a:lnTo>
                <a:close/>
              </a:path>
              <a:path w="295275" h="295275">
                <a:moveTo>
                  <a:pt x="265207" y="13694"/>
                </a:moveTo>
                <a:lnTo>
                  <a:pt x="251876" y="32042"/>
                </a:lnTo>
                <a:lnTo>
                  <a:pt x="256048" y="35073"/>
                </a:lnTo>
                <a:lnTo>
                  <a:pt x="259716" y="38742"/>
                </a:lnTo>
                <a:lnTo>
                  <a:pt x="262747" y="42913"/>
                </a:lnTo>
                <a:lnTo>
                  <a:pt x="281095" y="29583"/>
                </a:lnTo>
                <a:lnTo>
                  <a:pt x="276665" y="23486"/>
                </a:lnTo>
                <a:lnTo>
                  <a:pt x="271304" y="18124"/>
                </a:lnTo>
                <a:lnTo>
                  <a:pt x="265207" y="13694"/>
                </a:lnTo>
                <a:close/>
              </a:path>
              <a:path w="295275" h="295275">
                <a:moveTo>
                  <a:pt x="120179" y="0"/>
                </a:moveTo>
                <a:lnTo>
                  <a:pt x="104224" y="0"/>
                </a:lnTo>
                <a:lnTo>
                  <a:pt x="89932" y="161"/>
                </a:lnTo>
                <a:lnTo>
                  <a:pt x="46232" y="5392"/>
                </a:lnTo>
                <a:lnTo>
                  <a:pt x="29583" y="13694"/>
                </a:lnTo>
                <a:lnTo>
                  <a:pt x="42913" y="32042"/>
                </a:lnTo>
                <a:lnTo>
                  <a:pt x="47558" y="29234"/>
                </a:lnTo>
                <a:lnTo>
                  <a:pt x="53150" y="26990"/>
                </a:lnTo>
                <a:lnTo>
                  <a:pt x="59994" y="25270"/>
                </a:lnTo>
                <a:lnTo>
                  <a:pt x="68388" y="24035"/>
                </a:lnTo>
                <a:lnTo>
                  <a:pt x="78561" y="23245"/>
                </a:lnTo>
                <a:lnTo>
                  <a:pt x="89458" y="22868"/>
                </a:lnTo>
                <a:lnTo>
                  <a:pt x="87490" y="22868"/>
                </a:lnTo>
                <a:lnTo>
                  <a:pt x="104181" y="22681"/>
                </a:lnTo>
                <a:lnTo>
                  <a:pt x="120179" y="22681"/>
                </a:lnTo>
                <a:lnTo>
                  <a:pt x="120179" y="0"/>
                </a:lnTo>
                <a:close/>
              </a:path>
              <a:path w="295275" h="295275">
                <a:moveTo>
                  <a:pt x="190565" y="0"/>
                </a:moveTo>
                <a:lnTo>
                  <a:pt x="174610" y="0"/>
                </a:lnTo>
                <a:lnTo>
                  <a:pt x="174610" y="22681"/>
                </a:lnTo>
                <a:lnTo>
                  <a:pt x="190608" y="22681"/>
                </a:lnTo>
                <a:lnTo>
                  <a:pt x="207299" y="22868"/>
                </a:lnTo>
                <a:lnTo>
                  <a:pt x="205331" y="22868"/>
                </a:lnTo>
                <a:lnTo>
                  <a:pt x="216229" y="23245"/>
                </a:lnTo>
                <a:lnTo>
                  <a:pt x="226401" y="24035"/>
                </a:lnTo>
                <a:lnTo>
                  <a:pt x="234796" y="25270"/>
                </a:lnTo>
                <a:lnTo>
                  <a:pt x="241639" y="26990"/>
                </a:lnTo>
                <a:lnTo>
                  <a:pt x="247232" y="29234"/>
                </a:lnTo>
                <a:lnTo>
                  <a:pt x="251876" y="32042"/>
                </a:lnTo>
                <a:lnTo>
                  <a:pt x="265207" y="13694"/>
                </a:lnTo>
                <a:lnTo>
                  <a:pt x="228844" y="1488"/>
                </a:lnTo>
                <a:lnTo>
                  <a:pt x="204857" y="161"/>
                </a:lnTo>
                <a:lnTo>
                  <a:pt x="190565" y="0"/>
                </a:lnTo>
                <a:close/>
              </a:path>
              <a:path w="295275" h="295275">
                <a:moveTo>
                  <a:pt x="174610" y="0"/>
                </a:moveTo>
                <a:lnTo>
                  <a:pt x="120179" y="0"/>
                </a:lnTo>
                <a:lnTo>
                  <a:pt x="120179" y="22681"/>
                </a:lnTo>
                <a:lnTo>
                  <a:pt x="174610" y="22681"/>
                </a:lnTo>
                <a:lnTo>
                  <a:pt x="17461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8508" y="5825790"/>
            <a:ext cx="1399624" cy="1940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72281" y="6623503"/>
            <a:ext cx="297815" cy="288290"/>
          </a:xfrm>
          <a:custGeom>
            <a:avLst/>
            <a:gdLst/>
            <a:ahLst/>
            <a:cxnLst/>
            <a:rect l="l" t="t" r="r" b="b"/>
            <a:pathLst>
              <a:path w="297815" h="288290">
                <a:moveTo>
                  <a:pt x="32767" y="232409"/>
                </a:moveTo>
                <a:lnTo>
                  <a:pt x="35851" y="259079"/>
                </a:lnTo>
                <a:lnTo>
                  <a:pt x="51286" y="279399"/>
                </a:lnTo>
                <a:lnTo>
                  <a:pt x="74550" y="288289"/>
                </a:lnTo>
                <a:lnTo>
                  <a:pt x="101119" y="284479"/>
                </a:lnTo>
                <a:lnTo>
                  <a:pt x="93112" y="266699"/>
                </a:lnTo>
                <a:lnTo>
                  <a:pt x="77662" y="266699"/>
                </a:lnTo>
                <a:lnTo>
                  <a:pt x="65135" y="261619"/>
                </a:lnTo>
                <a:lnTo>
                  <a:pt x="56823" y="250189"/>
                </a:lnTo>
                <a:lnTo>
                  <a:pt x="55163" y="23621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04247" y="264159"/>
                </a:moveTo>
                <a:lnTo>
                  <a:pt x="195012" y="284479"/>
                </a:lnTo>
                <a:lnTo>
                  <a:pt x="221673" y="288289"/>
                </a:lnTo>
                <a:lnTo>
                  <a:pt x="245027" y="279399"/>
                </a:lnTo>
                <a:lnTo>
                  <a:pt x="254698" y="266699"/>
                </a:lnTo>
                <a:lnTo>
                  <a:pt x="218603" y="266699"/>
                </a:lnTo>
                <a:lnTo>
                  <a:pt x="204247" y="26415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00141" y="259079"/>
                </a:lnTo>
                <a:lnTo>
                  <a:pt x="94045" y="262889"/>
                </a:lnTo>
                <a:lnTo>
                  <a:pt x="92598" y="264159"/>
                </a:lnTo>
                <a:lnTo>
                  <a:pt x="91968" y="264159"/>
                </a:lnTo>
                <a:lnTo>
                  <a:pt x="101119" y="284479"/>
                </a:lnTo>
                <a:lnTo>
                  <a:pt x="103580" y="284479"/>
                </a:lnTo>
                <a:lnTo>
                  <a:pt x="106389" y="281939"/>
                </a:lnTo>
                <a:lnTo>
                  <a:pt x="112683" y="278129"/>
                </a:lnTo>
                <a:lnTo>
                  <a:pt x="122244" y="271779"/>
                </a:lnTo>
                <a:lnTo>
                  <a:pt x="116324" y="262889"/>
                </a:lnTo>
                <a:lnTo>
                  <a:pt x="115901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74376" y="271779"/>
                </a:lnTo>
                <a:lnTo>
                  <a:pt x="183719" y="278129"/>
                </a:lnTo>
                <a:lnTo>
                  <a:pt x="189868" y="281939"/>
                </a:lnTo>
                <a:lnTo>
                  <a:pt x="192612" y="284479"/>
                </a:lnTo>
                <a:lnTo>
                  <a:pt x="195012" y="284479"/>
                </a:lnTo>
                <a:lnTo>
                  <a:pt x="204247" y="264159"/>
                </a:lnTo>
                <a:lnTo>
                  <a:pt x="203633" y="264159"/>
                </a:lnTo>
                <a:lnTo>
                  <a:pt x="202220" y="262889"/>
                </a:lnTo>
                <a:lnTo>
                  <a:pt x="180719" y="26288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116174" y="248919"/>
                </a:moveTo>
                <a:lnTo>
                  <a:pt x="109558" y="252729"/>
                </a:lnTo>
                <a:lnTo>
                  <a:pt x="122244" y="271779"/>
                </a:lnTo>
                <a:lnTo>
                  <a:pt x="128861" y="266699"/>
                </a:lnTo>
                <a:lnTo>
                  <a:pt x="116174" y="248919"/>
                </a:lnTo>
                <a:close/>
              </a:path>
              <a:path w="297815" h="288290">
                <a:moveTo>
                  <a:pt x="180139" y="248919"/>
                </a:moveTo>
                <a:lnTo>
                  <a:pt x="167453" y="266699"/>
                </a:lnTo>
                <a:lnTo>
                  <a:pt x="174376" y="271779"/>
                </a:lnTo>
                <a:lnTo>
                  <a:pt x="187062" y="252729"/>
                </a:lnTo>
                <a:lnTo>
                  <a:pt x="180139" y="248919"/>
                </a:lnTo>
                <a:close/>
              </a:path>
              <a:path w="297815" h="288290">
                <a:moveTo>
                  <a:pt x="91968" y="264159"/>
                </a:moveTo>
                <a:lnTo>
                  <a:pt x="77662" y="266699"/>
                </a:lnTo>
                <a:lnTo>
                  <a:pt x="93112" y="266699"/>
                </a:lnTo>
                <a:lnTo>
                  <a:pt x="91968" y="264159"/>
                </a:lnTo>
                <a:close/>
              </a:path>
              <a:path w="297815" h="288290">
                <a:moveTo>
                  <a:pt x="126017" y="242569"/>
                </a:moveTo>
                <a:lnTo>
                  <a:pt x="123090" y="243839"/>
                </a:lnTo>
                <a:lnTo>
                  <a:pt x="120234" y="246379"/>
                </a:lnTo>
                <a:lnTo>
                  <a:pt x="116174" y="248919"/>
                </a:lnTo>
                <a:lnTo>
                  <a:pt x="128861" y="266699"/>
                </a:lnTo>
                <a:lnTo>
                  <a:pt x="133435" y="264159"/>
                </a:lnTo>
                <a:lnTo>
                  <a:pt x="134896" y="262889"/>
                </a:lnTo>
                <a:lnTo>
                  <a:pt x="136235" y="262889"/>
                </a:lnTo>
                <a:lnTo>
                  <a:pt x="126017" y="242569"/>
                </a:lnTo>
                <a:close/>
              </a:path>
              <a:path w="297815" h="288290">
                <a:moveTo>
                  <a:pt x="170297" y="242569"/>
                </a:moveTo>
                <a:lnTo>
                  <a:pt x="160078" y="262889"/>
                </a:lnTo>
                <a:lnTo>
                  <a:pt x="161417" y="262889"/>
                </a:lnTo>
                <a:lnTo>
                  <a:pt x="162878" y="264159"/>
                </a:lnTo>
                <a:lnTo>
                  <a:pt x="167453" y="266699"/>
                </a:lnTo>
                <a:lnTo>
                  <a:pt x="180139" y="248919"/>
                </a:lnTo>
                <a:lnTo>
                  <a:pt x="176079" y="246379"/>
                </a:lnTo>
                <a:lnTo>
                  <a:pt x="173223" y="243839"/>
                </a:lnTo>
                <a:lnTo>
                  <a:pt x="170297" y="242569"/>
                </a:lnTo>
                <a:close/>
              </a:path>
              <a:path w="297815" h="288290">
                <a:moveTo>
                  <a:pt x="263515" y="232409"/>
                </a:moveTo>
                <a:lnTo>
                  <a:pt x="241133" y="236219"/>
                </a:lnTo>
                <a:lnTo>
                  <a:pt x="239510" y="250189"/>
                </a:lnTo>
                <a:lnTo>
                  <a:pt x="231178" y="261619"/>
                </a:lnTo>
                <a:lnTo>
                  <a:pt x="218603" y="266699"/>
                </a:lnTo>
                <a:lnTo>
                  <a:pt x="254698" y="266699"/>
                </a:lnTo>
                <a:lnTo>
                  <a:pt x="260500" y="259079"/>
                </a:lnTo>
                <a:lnTo>
                  <a:pt x="263515" y="23240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15901" y="262889"/>
                </a:lnTo>
                <a:lnTo>
                  <a:pt x="116324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48157" y="237489"/>
                </a:moveTo>
                <a:lnTo>
                  <a:pt x="136851" y="238759"/>
                </a:lnTo>
                <a:lnTo>
                  <a:pt x="126017" y="242569"/>
                </a:lnTo>
                <a:lnTo>
                  <a:pt x="136235" y="262889"/>
                </a:lnTo>
                <a:lnTo>
                  <a:pt x="143733" y="259079"/>
                </a:lnTo>
                <a:lnTo>
                  <a:pt x="161994" y="259079"/>
                </a:lnTo>
                <a:lnTo>
                  <a:pt x="170297" y="242569"/>
                </a:lnTo>
                <a:lnTo>
                  <a:pt x="159462" y="238759"/>
                </a:lnTo>
                <a:lnTo>
                  <a:pt x="148157" y="237489"/>
                </a:lnTo>
                <a:close/>
              </a:path>
              <a:path w="297815" h="288290">
                <a:moveTo>
                  <a:pt x="161994" y="259079"/>
                </a:moveTo>
                <a:lnTo>
                  <a:pt x="152581" y="259079"/>
                </a:lnTo>
                <a:lnTo>
                  <a:pt x="160078" y="262889"/>
                </a:lnTo>
                <a:lnTo>
                  <a:pt x="161994" y="25907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80719" y="262889"/>
                </a:lnTo>
                <a:lnTo>
                  <a:pt x="202220" y="262889"/>
                </a:lnTo>
                <a:lnTo>
                  <a:pt x="196264" y="25907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32767" y="232409"/>
                </a:moveTo>
                <a:lnTo>
                  <a:pt x="55163" y="236219"/>
                </a:lnTo>
                <a:lnTo>
                  <a:pt x="55270" y="234949"/>
                </a:lnTo>
                <a:lnTo>
                  <a:pt x="55683" y="233679"/>
                </a:lnTo>
                <a:lnTo>
                  <a:pt x="43965" y="23367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55957" y="208279"/>
                </a:moveTo>
                <a:lnTo>
                  <a:pt x="234550" y="215899"/>
                </a:lnTo>
                <a:lnTo>
                  <a:pt x="238335" y="226059"/>
                </a:lnTo>
                <a:lnTo>
                  <a:pt x="240619" y="233679"/>
                </a:lnTo>
                <a:lnTo>
                  <a:pt x="241026" y="234949"/>
                </a:lnTo>
                <a:lnTo>
                  <a:pt x="241133" y="236219"/>
                </a:lnTo>
                <a:lnTo>
                  <a:pt x="252324" y="233679"/>
                </a:lnTo>
                <a:lnTo>
                  <a:pt x="256054" y="233679"/>
                </a:lnTo>
                <a:lnTo>
                  <a:pt x="263515" y="232409"/>
                </a:lnTo>
                <a:lnTo>
                  <a:pt x="263088" y="229869"/>
                </a:lnTo>
                <a:lnTo>
                  <a:pt x="262139" y="226059"/>
                </a:lnTo>
                <a:lnTo>
                  <a:pt x="259798" y="219709"/>
                </a:lnTo>
                <a:lnTo>
                  <a:pt x="255957" y="208279"/>
                </a:lnTo>
                <a:close/>
              </a:path>
              <a:path w="297815" h="288290">
                <a:moveTo>
                  <a:pt x="256054" y="233679"/>
                </a:moveTo>
                <a:lnTo>
                  <a:pt x="252324" y="233679"/>
                </a:lnTo>
                <a:lnTo>
                  <a:pt x="241133" y="236219"/>
                </a:lnTo>
                <a:lnTo>
                  <a:pt x="256054" y="233679"/>
                </a:lnTo>
                <a:close/>
              </a:path>
              <a:path w="297815" h="288290">
                <a:moveTo>
                  <a:pt x="40478" y="208279"/>
                </a:moveTo>
                <a:lnTo>
                  <a:pt x="36550" y="219709"/>
                </a:lnTo>
                <a:lnTo>
                  <a:pt x="34160" y="226059"/>
                </a:lnTo>
                <a:lnTo>
                  <a:pt x="33193" y="229869"/>
                </a:lnTo>
                <a:lnTo>
                  <a:pt x="32767" y="232409"/>
                </a:lnTo>
                <a:lnTo>
                  <a:pt x="43965" y="233679"/>
                </a:lnTo>
                <a:lnTo>
                  <a:pt x="55683" y="233679"/>
                </a:lnTo>
                <a:lnTo>
                  <a:pt x="58015" y="226059"/>
                </a:lnTo>
                <a:lnTo>
                  <a:pt x="61885" y="215899"/>
                </a:lnTo>
                <a:lnTo>
                  <a:pt x="40478" y="208279"/>
                </a:lnTo>
                <a:close/>
              </a:path>
              <a:path w="297815" h="288290">
                <a:moveTo>
                  <a:pt x="42163" y="203199"/>
                </a:moveTo>
                <a:lnTo>
                  <a:pt x="41937" y="203199"/>
                </a:lnTo>
                <a:lnTo>
                  <a:pt x="40478" y="208279"/>
                </a:lnTo>
                <a:lnTo>
                  <a:pt x="61885" y="215899"/>
                </a:lnTo>
                <a:lnTo>
                  <a:pt x="63566" y="210819"/>
                </a:lnTo>
                <a:lnTo>
                  <a:pt x="64062" y="208279"/>
                </a:lnTo>
                <a:lnTo>
                  <a:pt x="42163" y="203199"/>
                </a:lnTo>
                <a:close/>
              </a:path>
              <a:path w="297815" h="288290">
                <a:moveTo>
                  <a:pt x="254291" y="203199"/>
                </a:moveTo>
                <a:lnTo>
                  <a:pt x="232400" y="209549"/>
                </a:lnTo>
                <a:lnTo>
                  <a:pt x="232890" y="210819"/>
                </a:lnTo>
                <a:lnTo>
                  <a:pt x="234550" y="215899"/>
                </a:lnTo>
                <a:lnTo>
                  <a:pt x="255957" y="208279"/>
                </a:lnTo>
                <a:lnTo>
                  <a:pt x="254515" y="204469"/>
                </a:lnTo>
                <a:lnTo>
                  <a:pt x="254291" y="203199"/>
                </a:lnTo>
                <a:close/>
              </a:path>
              <a:path w="297815" h="288290">
                <a:moveTo>
                  <a:pt x="248485" y="158749"/>
                </a:moveTo>
                <a:lnTo>
                  <a:pt x="239009" y="168909"/>
                </a:lnTo>
                <a:lnTo>
                  <a:pt x="232996" y="181609"/>
                </a:lnTo>
                <a:lnTo>
                  <a:pt x="230706" y="195579"/>
                </a:lnTo>
                <a:lnTo>
                  <a:pt x="232400" y="209549"/>
                </a:lnTo>
                <a:lnTo>
                  <a:pt x="243345" y="205739"/>
                </a:lnTo>
                <a:lnTo>
                  <a:pt x="245535" y="205739"/>
                </a:lnTo>
                <a:lnTo>
                  <a:pt x="254291" y="203199"/>
                </a:lnTo>
                <a:lnTo>
                  <a:pt x="253379" y="195579"/>
                </a:lnTo>
                <a:lnTo>
                  <a:pt x="254612" y="187959"/>
                </a:lnTo>
                <a:lnTo>
                  <a:pt x="257850" y="181609"/>
                </a:lnTo>
                <a:lnTo>
                  <a:pt x="262953" y="176529"/>
                </a:lnTo>
                <a:lnTo>
                  <a:pt x="248485" y="158749"/>
                </a:lnTo>
                <a:close/>
              </a:path>
              <a:path w="297815" h="288290">
                <a:moveTo>
                  <a:pt x="245535" y="205739"/>
                </a:moveTo>
                <a:lnTo>
                  <a:pt x="243345" y="205739"/>
                </a:lnTo>
                <a:lnTo>
                  <a:pt x="232400" y="209549"/>
                </a:lnTo>
                <a:lnTo>
                  <a:pt x="245535" y="205739"/>
                </a:lnTo>
                <a:close/>
              </a:path>
              <a:path w="297815" h="288290">
                <a:moveTo>
                  <a:pt x="48521" y="158749"/>
                </a:moveTo>
                <a:lnTo>
                  <a:pt x="33795" y="176529"/>
                </a:lnTo>
                <a:lnTo>
                  <a:pt x="38753" y="181609"/>
                </a:lnTo>
                <a:lnTo>
                  <a:pt x="41889" y="187959"/>
                </a:lnTo>
                <a:lnTo>
                  <a:pt x="43069" y="195579"/>
                </a:lnTo>
                <a:lnTo>
                  <a:pt x="42163" y="203199"/>
                </a:lnTo>
                <a:lnTo>
                  <a:pt x="64062" y="208279"/>
                </a:lnTo>
                <a:lnTo>
                  <a:pt x="65744" y="195579"/>
                </a:lnTo>
                <a:lnTo>
                  <a:pt x="63552" y="181609"/>
                </a:lnTo>
                <a:lnTo>
                  <a:pt x="57729" y="168909"/>
                </a:lnTo>
                <a:lnTo>
                  <a:pt x="48521" y="158749"/>
                </a:lnTo>
                <a:close/>
              </a:path>
              <a:path w="297815" h="288290">
                <a:moveTo>
                  <a:pt x="43101" y="154939"/>
                </a:moveTo>
                <a:lnTo>
                  <a:pt x="29678" y="172719"/>
                </a:lnTo>
                <a:lnTo>
                  <a:pt x="33133" y="175259"/>
                </a:lnTo>
                <a:lnTo>
                  <a:pt x="33795" y="176529"/>
                </a:lnTo>
                <a:lnTo>
                  <a:pt x="48521" y="158749"/>
                </a:lnTo>
                <a:lnTo>
                  <a:pt x="47073" y="157479"/>
                </a:lnTo>
                <a:lnTo>
                  <a:pt x="43101" y="154939"/>
                </a:lnTo>
                <a:close/>
              </a:path>
              <a:path w="297815" h="288290">
                <a:moveTo>
                  <a:pt x="253888" y="154939"/>
                </a:moveTo>
                <a:lnTo>
                  <a:pt x="249929" y="157479"/>
                </a:lnTo>
                <a:lnTo>
                  <a:pt x="248485" y="158749"/>
                </a:lnTo>
                <a:lnTo>
                  <a:pt x="262953" y="176529"/>
                </a:lnTo>
                <a:lnTo>
                  <a:pt x="263612" y="175259"/>
                </a:lnTo>
                <a:lnTo>
                  <a:pt x="267058" y="172719"/>
                </a:lnTo>
                <a:lnTo>
                  <a:pt x="253888" y="154939"/>
                </a:lnTo>
                <a:close/>
              </a:path>
              <a:path w="297815" h="288290">
                <a:moveTo>
                  <a:pt x="30677" y="144779"/>
                </a:moveTo>
                <a:lnTo>
                  <a:pt x="29489" y="144779"/>
                </a:lnTo>
                <a:lnTo>
                  <a:pt x="13576" y="160019"/>
                </a:lnTo>
                <a:lnTo>
                  <a:pt x="16283" y="162559"/>
                </a:lnTo>
                <a:lnTo>
                  <a:pt x="21577" y="166369"/>
                </a:lnTo>
                <a:lnTo>
                  <a:pt x="29678" y="172719"/>
                </a:lnTo>
                <a:lnTo>
                  <a:pt x="43101" y="154939"/>
                </a:lnTo>
                <a:lnTo>
                  <a:pt x="33989" y="147319"/>
                </a:lnTo>
                <a:lnTo>
                  <a:pt x="30677" y="144779"/>
                </a:lnTo>
                <a:close/>
              </a:path>
              <a:path w="297815" h="288290">
                <a:moveTo>
                  <a:pt x="267553" y="144779"/>
                </a:moveTo>
                <a:lnTo>
                  <a:pt x="266370" y="146049"/>
                </a:lnTo>
                <a:lnTo>
                  <a:pt x="263033" y="148589"/>
                </a:lnTo>
                <a:lnTo>
                  <a:pt x="253888" y="154939"/>
                </a:lnTo>
                <a:lnTo>
                  <a:pt x="267058" y="172719"/>
                </a:lnTo>
                <a:lnTo>
                  <a:pt x="275194" y="167639"/>
                </a:lnTo>
                <a:lnTo>
                  <a:pt x="280499" y="163829"/>
                </a:lnTo>
                <a:lnTo>
                  <a:pt x="283194" y="161289"/>
                </a:lnTo>
                <a:lnTo>
                  <a:pt x="267553" y="144779"/>
                </a:lnTo>
                <a:close/>
              </a:path>
              <a:path w="297815" h="288290">
                <a:moveTo>
                  <a:pt x="288369" y="152399"/>
                </a:moveTo>
                <a:lnTo>
                  <a:pt x="275373" y="152399"/>
                </a:lnTo>
                <a:lnTo>
                  <a:pt x="280959" y="158749"/>
                </a:lnTo>
                <a:lnTo>
                  <a:pt x="281991" y="160019"/>
                </a:lnTo>
                <a:lnTo>
                  <a:pt x="283194" y="161289"/>
                </a:lnTo>
                <a:lnTo>
                  <a:pt x="288369" y="152399"/>
                </a:lnTo>
                <a:close/>
              </a:path>
              <a:path w="297815" h="288290">
                <a:moveTo>
                  <a:pt x="40983" y="76199"/>
                </a:moveTo>
                <a:lnTo>
                  <a:pt x="15678" y="88899"/>
                </a:lnTo>
                <a:lnTo>
                  <a:pt x="1358" y="110489"/>
                </a:lnTo>
                <a:lnTo>
                  <a:pt x="0" y="135889"/>
                </a:lnTo>
                <a:lnTo>
                  <a:pt x="13576" y="160019"/>
                </a:lnTo>
                <a:lnTo>
                  <a:pt x="29489" y="144779"/>
                </a:lnTo>
                <a:lnTo>
                  <a:pt x="22178" y="130809"/>
                </a:lnTo>
                <a:lnTo>
                  <a:pt x="22910" y="116839"/>
                </a:lnTo>
                <a:lnTo>
                  <a:pt x="30620" y="105409"/>
                </a:lnTo>
                <a:lnTo>
                  <a:pt x="44247" y="99059"/>
                </a:lnTo>
                <a:lnTo>
                  <a:pt x="40983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53035" y="99059"/>
                </a:lnTo>
                <a:lnTo>
                  <a:pt x="266788" y="105409"/>
                </a:lnTo>
                <a:lnTo>
                  <a:pt x="274505" y="116839"/>
                </a:lnTo>
                <a:lnTo>
                  <a:pt x="275065" y="130809"/>
                </a:lnTo>
                <a:lnTo>
                  <a:pt x="275116" y="132079"/>
                </a:lnTo>
                <a:lnTo>
                  <a:pt x="267553" y="144779"/>
                </a:lnTo>
                <a:lnTo>
                  <a:pt x="281991" y="160019"/>
                </a:lnTo>
                <a:lnTo>
                  <a:pt x="280959" y="158749"/>
                </a:lnTo>
                <a:lnTo>
                  <a:pt x="275373" y="152399"/>
                </a:lnTo>
                <a:lnTo>
                  <a:pt x="288369" y="152399"/>
                </a:lnTo>
                <a:lnTo>
                  <a:pt x="297240" y="137159"/>
                </a:lnTo>
                <a:lnTo>
                  <a:pt x="296105" y="110489"/>
                </a:lnTo>
                <a:lnTo>
                  <a:pt x="281774" y="88899"/>
                </a:lnTo>
                <a:lnTo>
                  <a:pt x="256231" y="76199"/>
                </a:lnTo>
                <a:close/>
              </a:path>
              <a:path w="297815" h="288290">
                <a:moveTo>
                  <a:pt x="61335" y="76199"/>
                </a:moveTo>
                <a:lnTo>
                  <a:pt x="40983" y="76199"/>
                </a:lnTo>
                <a:lnTo>
                  <a:pt x="44247" y="99059"/>
                </a:lnTo>
                <a:lnTo>
                  <a:pt x="61335" y="99059"/>
                </a:lnTo>
                <a:lnTo>
                  <a:pt x="61335" y="76199"/>
                </a:lnTo>
                <a:close/>
              </a:path>
              <a:path w="297815" h="288290">
                <a:moveTo>
                  <a:pt x="64071" y="76199"/>
                </a:moveTo>
                <a:lnTo>
                  <a:pt x="61335" y="76199"/>
                </a:lnTo>
                <a:lnTo>
                  <a:pt x="61335" y="99059"/>
                </a:lnTo>
                <a:lnTo>
                  <a:pt x="64071" y="99059"/>
                </a:lnTo>
                <a:lnTo>
                  <a:pt x="64071" y="76199"/>
                </a:lnTo>
                <a:close/>
              </a:path>
              <a:path w="297815" h="288290">
                <a:moveTo>
                  <a:pt x="70060" y="76199"/>
                </a:moveTo>
                <a:lnTo>
                  <a:pt x="64071" y="76199"/>
                </a:lnTo>
                <a:lnTo>
                  <a:pt x="64071" y="99059"/>
                </a:lnTo>
                <a:lnTo>
                  <a:pt x="72001" y="99059"/>
                </a:lnTo>
                <a:lnTo>
                  <a:pt x="70060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88200" y="66039"/>
                </a:lnTo>
                <a:lnTo>
                  <a:pt x="83108" y="71119"/>
                </a:lnTo>
                <a:lnTo>
                  <a:pt x="76960" y="74929"/>
                </a:lnTo>
                <a:lnTo>
                  <a:pt x="70060" y="76199"/>
                </a:lnTo>
                <a:lnTo>
                  <a:pt x="72001" y="99059"/>
                </a:lnTo>
                <a:lnTo>
                  <a:pt x="84815" y="96519"/>
                </a:lnTo>
                <a:lnTo>
                  <a:pt x="96232" y="90169"/>
                </a:lnTo>
                <a:lnTo>
                  <a:pt x="105688" y="81279"/>
                </a:lnTo>
                <a:lnTo>
                  <a:pt x="112619" y="6984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4413" y="60959"/>
                </a:moveTo>
                <a:lnTo>
                  <a:pt x="183751" y="69849"/>
                </a:lnTo>
                <a:lnTo>
                  <a:pt x="190668" y="81279"/>
                </a:lnTo>
                <a:lnTo>
                  <a:pt x="200081" y="90169"/>
                </a:lnTo>
                <a:lnTo>
                  <a:pt x="211434" y="95249"/>
                </a:lnTo>
                <a:lnTo>
                  <a:pt x="224173" y="99059"/>
                </a:lnTo>
                <a:lnTo>
                  <a:pt x="226178" y="76199"/>
                </a:lnTo>
                <a:lnTo>
                  <a:pt x="219319" y="74929"/>
                </a:lnTo>
                <a:lnTo>
                  <a:pt x="213206" y="71119"/>
                </a:lnTo>
                <a:lnTo>
                  <a:pt x="208137" y="66039"/>
                </a:lnTo>
                <a:lnTo>
                  <a:pt x="204413" y="60959"/>
                </a:lnTo>
                <a:close/>
              </a:path>
              <a:path w="297815" h="288290">
                <a:moveTo>
                  <a:pt x="232365" y="76199"/>
                </a:moveTo>
                <a:lnTo>
                  <a:pt x="226178" y="76199"/>
                </a:lnTo>
                <a:lnTo>
                  <a:pt x="224173" y="99059"/>
                </a:lnTo>
                <a:lnTo>
                  <a:pt x="232365" y="99059"/>
                </a:lnTo>
                <a:lnTo>
                  <a:pt x="232365" y="76199"/>
                </a:lnTo>
                <a:close/>
              </a:path>
              <a:path w="297815" h="288290">
                <a:moveTo>
                  <a:pt x="236061" y="76199"/>
                </a:moveTo>
                <a:lnTo>
                  <a:pt x="232365" y="76199"/>
                </a:lnTo>
                <a:lnTo>
                  <a:pt x="232365" y="99059"/>
                </a:lnTo>
                <a:lnTo>
                  <a:pt x="236061" y="99059"/>
                </a:lnTo>
                <a:lnTo>
                  <a:pt x="236061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36061" y="76199"/>
                </a:lnTo>
                <a:lnTo>
                  <a:pt x="236061" y="99059"/>
                </a:lnTo>
                <a:lnTo>
                  <a:pt x="253035" y="99059"/>
                </a:lnTo>
                <a:lnTo>
                  <a:pt x="256231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112619" y="69849"/>
                </a:lnTo>
                <a:lnTo>
                  <a:pt x="113531" y="67309"/>
                </a:lnTo>
                <a:lnTo>
                  <a:pt x="114469" y="64769"/>
                </a:lnTo>
                <a:lnTo>
                  <a:pt x="102275" y="6476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2173" y="54609"/>
                </a:moveTo>
                <a:lnTo>
                  <a:pt x="180765" y="62229"/>
                </a:lnTo>
                <a:lnTo>
                  <a:pt x="182802" y="68579"/>
                </a:lnTo>
                <a:lnTo>
                  <a:pt x="183751" y="69849"/>
                </a:lnTo>
                <a:lnTo>
                  <a:pt x="194082" y="64769"/>
                </a:lnTo>
                <a:lnTo>
                  <a:pt x="195558" y="64769"/>
                </a:lnTo>
                <a:lnTo>
                  <a:pt x="204413" y="60959"/>
                </a:lnTo>
                <a:lnTo>
                  <a:pt x="203981" y="59689"/>
                </a:lnTo>
                <a:lnTo>
                  <a:pt x="202173" y="54609"/>
                </a:lnTo>
                <a:close/>
              </a:path>
              <a:path w="297815" h="288290">
                <a:moveTo>
                  <a:pt x="195558" y="64769"/>
                </a:moveTo>
                <a:lnTo>
                  <a:pt x="194082" y="64769"/>
                </a:lnTo>
                <a:lnTo>
                  <a:pt x="183751" y="69849"/>
                </a:lnTo>
                <a:lnTo>
                  <a:pt x="195558" y="64769"/>
                </a:lnTo>
                <a:close/>
              </a:path>
              <a:path w="297815" h="288290">
                <a:moveTo>
                  <a:pt x="94001" y="54609"/>
                </a:moveTo>
                <a:lnTo>
                  <a:pt x="91932" y="60959"/>
                </a:lnTo>
                <a:lnTo>
                  <a:pt x="102275" y="64769"/>
                </a:lnTo>
                <a:lnTo>
                  <a:pt x="114469" y="64769"/>
                </a:lnTo>
                <a:lnTo>
                  <a:pt x="115408" y="62229"/>
                </a:lnTo>
                <a:lnTo>
                  <a:pt x="94001" y="54609"/>
                </a:lnTo>
                <a:close/>
              </a:path>
              <a:path w="297815" h="288290">
                <a:moveTo>
                  <a:pt x="94561" y="53339"/>
                </a:moveTo>
                <a:lnTo>
                  <a:pt x="94001" y="54609"/>
                </a:lnTo>
                <a:lnTo>
                  <a:pt x="115408" y="62229"/>
                </a:lnTo>
                <a:lnTo>
                  <a:pt x="115969" y="60959"/>
                </a:lnTo>
                <a:lnTo>
                  <a:pt x="94561" y="53339"/>
                </a:lnTo>
                <a:close/>
              </a:path>
              <a:path w="297815" h="288290">
                <a:moveTo>
                  <a:pt x="189096" y="21589"/>
                </a:moveTo>
                <a:lnTo>
                  <a:pt x="170201" y="34289"/>
                </a:lnTo>
                <a:lnTo>
                  <a:pt x="170732" y="35559"/>
                </a:lnTo>
                <a:lnTo>
                  <a:pt x="171770" y="36829"/>
                </a:lnTo>
                <a:lnTo>
                  <a:pt x="175438" y="46989"/>
                </a:lnTo>
                <a:lnTo>
                  <a:pt x="180765" y="62229"/>
                </a:lnTo>
                <a:lnTo>
                  <a:pt x="202173" y="54609"/>
                </a:lnTo>
                <a:lnTo>
                  <a:pt x="196768" y="39369"/>
                </a:lnTo>
                <a:lnTo>
                  <a:pt x="192993" y="29209"/>
                </a:lnTo>
                <a:lnTo>
                  <a:pt x="191187" y="25399"/>
                </a:lnTo>
                <a:lnTo>
                  <a:pt x="189096" y="21589"/>
                </a:lnTo>
                <a:close/>
              </a:path>
              <a:path w="297815" h="288290">
                <a:moveTo>
                  <a:pt x="107217" y="21589"/>
                </a:moveTo>
                <a:lnTo>
                  <a:pt x="105140" y="25399"/>
                </a:lnTo>
                <a:lnTo>
                  <a:pt x="103375" y="29209"/>
                </a:lnTo>
                <a:lnTo>
                  <a:pt x="99722" y="38099"/>
                </a:lnTo>
                <a:lnTo>
                  <a:pt x="94561" y="53339"/>
                </a:lnTo>
                <a:lnTo>
                  <a:pt x="115969" y="60959"/>
                </a:lnTo>
                <a:lnTo>
                  <a:pt x="121049" y="46989"/>
                </a:lnTo>
                <a:lnTo>
                  <a:pt x="124559" y="36829"/>
                </a:lnTo>
                <a:lnTo>
                  <a:pt x="125568" y="35559"/>
                </a:lnTo>
                <a:lnTo>
                  <a:pt x="126112" y="34289"/>
                </a:lnTo>
                <a:lnTo>
                  <a:pt x="107217" y="21589"/>
                </a:lnTo>
                <a:close/>
              </a:path>
              <a:path w="297815" h="288290">
                <a:moveTo>
                  <a:pt x="148157" y="0"/>
                </a:moveTo>
                <a:lnTo>
                  <a:pt x="125478" y="5079"/>
                </a:lnTo>
                <a:lnTo>
                  <a:pt x="107217" y="21589"/>
                </a:lnTo>
                <a:lnTo>
                  <a:pt x="126112" y="34289"/>
                </a:lnTo>
                <a:lnTo>
                  <a:pt x="135945" y="25399"/>
                </a:lnTo>
                <a:lnTo>
                  <a:pt x="148157" y="22859"/>
                </a:lnTo>
                <a:lnTo>
                  <a:pt x="187207" y="22859"/>
                </a:lnTo>
                <a:lnTo>
                  <a:pt x="189096" y="21589"/>
                </a:lnTo>
                <a:lnTo>
                  <a:pt x="170835" y="5079"/>
                </a:lnTo>
                <a:lnTo>
                  <a:pt x="148157" y="0"/>
                </a:lnTo>
                <a:close/>
              </a:path>
              <a:path w="297815" h="288290">
                <a:moveTo>
                  <a:pt x="187207" y="22859"/>
                </a:moveTo>
                <a:lnTo>
                  <a:pt x="148157" y="22859"/>
                </a:lnTo>
                <a:lnTo>
                  <a:pt x="160368" y="25399"/>
                </a:lnTo>
                <a:lnTo>
                  <a:pt x="170201" y="34289"/>
                </a:lnTo>
                <a:lnTo>
                  <a:pt x="187207" y="2285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234" y="6670812"/>
            <a:ext cx="1900167" cy="19145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03388" y="7464258"/>
            <a:ext cx="234315" cy="295275"/>
          </a:xfrm>
          <a:custGeom>
            <a:avLst/>
            <a:gdLst/>
            <a:ahLst/>
            <a:cxnLst/>
            <a:rect l="l" t="t" r="r" b="b"/>
            <a:pathLst>
              <a:path w="234315" h="295275">
                <a:moveTo>
                  <a:pt x="83019" y="78447"/>
                </a:moveTo>
                <a:lnTo>
                  <a:pt x="76250" y="71678"/>
                </a:lnTo>
                <a:lnTo>
                  <a:pt x="59550" y="71678"/>
                </a:lnTo>
                <a:lnTo>
                  <a:pt x="52781" y="78447"/>
                </a:lnTo>
                <a:lnTo>
                  <a:pt x="52781" y="95148"/>
                </a:lnTo>
                <a:lnTo>
                  <a:pt x="59550" y="101917"/>
                </a:lnTo>
                <a:lnTo>
                  <a:pt x="76250" y="101917"/>
                </a:lnTo>
                <a:lnTo>
                  <a:pt x="83019" y="95148"/>
                </a:lnTo>
                <a:lnTo>
                  <a:pt x="83019" y="86791"/>
                </a:lnTo>
                <a:lnTo>
                  <a:pt x="83019" y="78447"/>
                </a:lnTo>
                <a:close/>
              </a:path>
              <a:path w="234315" h="295275">
                <a:moveTo>
                  <a:pt x="181305" y="201485"/>
                </a:moveTo>
                <a:lnTo>
                  <a:pt x="176225" y="196418"/>
                </a:lnTo>
                <a:lnTo>
                  <a:pt x="169964" y="196418"/>
                </a:lnTo>
                <a:lnTo>
                  <a:pt x="64122" y="196418"/>
                </a:lnTo>
                <a:lnTo>
                  <a:pt x="57861" y="196418"/>
                </a:lnTo>
                <a:lnTo>
                  <a:pt x="52781" y="201485"/>
                </a:lnTo>
                <a:lnTo>
                  <a:pt x="52781" y="214020"/>
                </a:lnTo>
                <a:lnTo>
                  <a:pt x="57861" y="219087"/>
                </a:lnTo>
                <a:lnTo>
                  <a:pt x="64122" y="219087"/>
                </a:lnTo>
                <a:lnTo>
                  <a:pt x="169964" y="219087"/>
                </a:lnTo>
                <a:lnTo>
                  <a:pt x="176225" y="219087"/>
                </a:lnTo>
                <a:lnTo>
                  <a:pt x="181305" y="214020"/>
                </a:lnTo>
                <a:lnTo>
                  <a:pt x="181305" y="201485"/>
                </a:lnTo>
                <a:close/>
              </a:path>
              <a:path w="234315" h="295275">
                <a:moveTo>
                  <a:pt x="181305" y="141008"/>
                </a:moveTo>
                <a:lnTo>
                  <a:pt x="176225" y="135940"/>
                </a:lnTo>
                <a:lnTo>
                  <a:pt x="169964" y="135940"/>
                </a:lnTo>
                <a:lnTo>
                  <a:pt x="64122" y="135940"/>
                </a:lnTo>
                <a:lnTo>
                  <a:pt x="57861" y="135940"/>
                </a:lnTo>
                <a:lnTo>
                  <a:pt x="52781" y="141008"/>
                </a:lnTo>
                <a:lnTo>
                  <a:pt x="52781" y="153543"/>
                </a:lnTo>
                <a:lnTo>
                  <a:pt x="57861" y="158610"/>
                </a:lnTo>
                <a:lnTo>
                  <a:pt x="64122" y="158610"/>
                </a:lnTo>
                <a:lnTo>
                  <a:pt x="169964" y="158610"/>
                </a:lnTo>
                <a:lnTo>
                  <a:pt x="176225" y="158610"/>
                </a:lnTo>
                <a:lnTo>
                  <a:pt x="181305" y="153543"/>
                </a:lnTo>
                <a:lnTo>
                  <a:pt x="181305" y="141008"/>
                </a:lnTo>
                <a:close/>
              </a:path>
              <a:path w="234315" h="295275">
                <a:moveTo>
                  <a:pt x="181305" y="80530"/>
                </a:moveTo>
                <a:lnTo>
                  <a:pt x="176225" y="75450"/>
                </a:lnTo>
                <a:lnTo>
                  <a:pt x="169964" y="75450"/>
                </a:lnTo>
                <a:lnTo>
                  <a:pt x="117043" y="75450"/>
                </a:lnTo>
                <a:lnTo>
                  <a:pt x="110782" y="75450"/>
                </a:lnTo>
                <a:lnTo>
                  <a:pt x="105702" y="80530"/>
                </a:lnTo>
                <a:lnTo>
                  <a:pt x="105702" y="93065"/>
                </a:lnTo>
                <a:lnTo>
                  <a:pt x="110782" y="98132"/>
                </a:lnTo>
                <a:lnTo>
                  <a:pt x="117043" y="98132"/>
                </a:lnTo>
                <a:lnTo>
                  <a:pt x="169964" y="98132"/>
                </a:lnTo>
                <a:lnTo>
                  <a:pt x="176225" y="98132"/>
                </a:lnTo>
                <a:lnTo>
                  <a:pt x="181305" y="93065"/>
                </a:lnTo>
                <a:lnTo>
                  <a:pt x="181305" y="80530"/>
                </a:lnTo>
                <a:close/>
              </a:path>
              <a:path w="234315" h="295275">
                <a:moveTo>
                  <a:pt x="234086" y="70104"/>
                </a:moveTo>
                <a:lnTo>
                  <a:pt x="227368" y="29895"/>
                </a:lnTo>
                <a:lnTo>
                  <a:pt x="197561" y="4051"/>
                </a:lnTo>
                <a:lnTo>
                  <a:pt x="163982" y="0"/>
                </a:lnTo>
                <a:lnTo>
                  <a:pt x="141236" y="0"/>
                </a:lnTo>
                <a:lnTo>
                  <a:pt x="92849" y="0"/>
                </a:lnTo>
                <a:lnTo>
                  <a:pt x="70104" y="0"/>
                </a:lnTo>
                <a:lnTo>
                  <a:pt x="60452" y="342"/>
                </a:lnTo>
                <a:lnTo>
                  <a:pt x="23241" y="10680"/>
                </a:lnTo>
                <a:lnTo>
                  <a:pt x="2184" y="43916"/>
                </a:lnTo>
                <a:lnTo>
                  <a:pt x="0" y="70104"/>
                </a:lnTo>
                <a:lnTo>
                  <a:pt x="0" y="224447"/>
                </a:lnTo>
                <a:lnTo>
                  <a:pt x="6718" y="264655"/>
                </a:lnTo>
                <a:lnTo>
                  <a:pt x="10693" y="271322"/>
                </a:lnTo>
                <a:lnTo>
                  <a:pt x="28981" y="258025"/>
                </a:lnTo>
                <a:lnTo>
                  <a:pt x="26352" y="254279"/>
                </a:lnTo>
                <a:lnTo>
                  <a:pt x="24536" y="249275"/>
                </a:lnTo>
                <a:lnTo>
                  <a:pt x="23558" y="240245"/>
                </a:lnTo>
                <a:lnTo>
                  <a:pt x="23088" y="234111"/>
                </a:lnTo>
                <a:lnTo>
                  <a:pt x="22987" y="232752"/>
                </a:lnTo>
                <a:lnTo>
                  <a:pt x="22694" y="224447"/>
                </a:lnTo>
                <a:lnTo>
                  <a:pt x="22694" y="70104"/>
                </a:lnTo>
                <a:lnTo>
                  <a:pt x="29044" y="36563"/>
                </a:lnTo>
                <a:lnTo>
                  <a:pt x="31140" y="33667"/>
                </a:lnTo>
                <a:lnTo>
                  <a:pt x="70573" y="22669"/>
                </a:lnTo>
                <a:lnTo>
                  <a:pt x="92849" y="22669"/>
                </a:lnTo>
                <a:lnTo>
                  <a:pt x="141236" y="22669"/>
                </a:lnTo>
                <a:lnTo>
                  <a:pt x="163512" y="22669"/>
                </a:lnTo>
                <a:lnTo>
                  <a:pt x="172275" y="22974"/>
                </a:lnTo>
                <a:lnTo>
                  <a:pt x="205041" y="36563"/>
                </a:lnTo>
                <a:lnTo>
                  <a:pt x="207733" y="40271"/>
                </a:lnTo>
                <a:lnTo>
                  <a:pt x="211391" y="70104"/>
                </a:lnTo>
                <a:lnTo>
                  <a:pt x="211391" y="224447"/>
                </a:lnTo>
                <a:lnTo>
                  <a:pt x="200406" y="263410"/>
                </a:lnTo>
                <a:lnTo>
                  <a:pt x="159664" y="272008"/>
                </a:lnTo>
                <a:lnTo>
                  <a:pt x="141236" y="272008"/>
                </a:lnTo>
                <a:lnTo>
                  <a:pt x="92849" y="272008"/>
                </a:lnTo>
                <a:lnTo>
                  <a:pt x="74422" y="272008"/>
                </a:lnTo>
                <a:lnTo>
                  <a:pt x="61810" y="271576"/>
                </a:lnTo>
                <a:lnTo>
                  <a:pt x="29070" y="258025"/>
                </a:lnTo>
                <a:lnTo>
                  <a:pt x="25069" y="260883"/>
                </a:lnTo>
                <a:lnTo>
                  <a:pt x="10693" y="271322"/>
                </a:lnTo>
                <a:lnTo>
                  <a:pt x="14185" y="276136"/>
                </a:lnTo>
                <a:lnTo>
                  <a:pt x="18427" y="280365"/>
                </a:lnTo>
                <a:lnTo>
                  <a:pt x="60452" y="294208"/>
                </a:lnTo>
                <a:lnTo>
                  <a:pt x="74015" y="294690"/>
                </a:lnTo>
                <a:lnTo>
                  <a:pt x="92849" y="294690"/>
                </a:lnTo>
                <a:lnTo>
                  <a:pt x="141236" y="294690"/>
                </a:lnTo>
                <a:lnTo>
                  <a:pt x="160070" y="294690"/>
                </a:lnTo>
                <a:lnTo>
                  <a:pt x="173634" y="294208"/>
                </a:lnTo>
                <a:lnTo>
                  <a:pt x="210845" y="283857"/>
                </a:lnTo>
                <a:lnTo>
                  <a:pt x="231902" y="250634"/>
                </a:lnTo>
                <a:lnTo>
                  <a:pt x="234086" y="224447"/>
                </a:lnTo>
                <a:lnTo>
                  <a:pt x="234086" y="7010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7680" y="7513249"/>
            <a:ext cx="1926744" cy="1914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3021" y="8306741"/>
            <a:ext cx="294833" cy="2946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8508" y="8355687"/>
            <a:ext cx="1063345" cy="1914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3043" y="9149007"/>
            <a:ext cx="294790" cy="2948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8508" y="9207968"/>
            <a:ext cx="1305003" cy="23292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19653" y="639434"/>
            <a:ext cx="3733165" cy="2238375"/>
            <a:chOff x="319653" y="639434"/>
            <a:chExt cx="3733165" cy="223837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653" y="639434"/>
              <a:ext cx="2237972" cy="2237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9073" y="1278854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79927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799276"/>
                  </a:lnTo>
                  <a:lnTo>
                    <a:pt x="8149" y="849802"/>
                  </a:lnTo>
                  <a:lnTo>
                    <a:pt x="30842" y="893684"/>
                  </a:lnTo>
                  <a:lnTo>
                    <a:pt x="65446" y="928288"/>
                  </a:lnTo>
                  <a:lnTo>
                    <a:pt x="109328" y="950981"/>
                  </a:lnTo>
                  <a:lnTo>
                    <a:pt x="159855" y="959131"/>
                  </a:lnTo>
                  <a:lnTo>
                    <a:pt x="799276" y="959131"/>
                  </a:lnTo>
                  <a:lnTo>
                    <a:pt x="849802" y="950981"/>
                  </a:lnTo>
                  <a:lnTo>
                    <a:pt x="893684" y="928288"/>
                  </a:lnTo>
                  <a:lnTo>
                    <a:pt x="928288" y="893684"/>
                  </a:lnTo>
                  <a:lnTo>
                    <a:pt x="950981" y="849802"/>
                  </a:lnTo>
                  <a:lnTo>
                    <a:pt x="959131" y="799276"/>
                  </a:lnTo>
                  <a:lnTo>
                    <a:pt x="959131" y="159855"/>
                  </a:lnTo>
                  <a:lnTo>
                    <a:pt x="950981" y="109328"/>
                  </a:lnTo>
                  <a:lnTo>
                    <a:pt x="928288" y="65446"/>
                  </a:lnTo>
                  <a:lnTo>
                    <a:pt x="893684" y="30842"/>
                  </a:lnTo>
                  <a:lnTo>
                    <a:pt x="849802" y="8149"/>
                  </a:lnTo>
                  <a:lnTo>
                    <a:pt x="799276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33963" y="1553616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4745" y="0"/>
                  </a:moveTo>
                  <a:lnTo>
                    <a:pt x="157798" y="5407"/>
                  </a:lnTo>
                  <a:lnTo>
                    <a:pt x="114703" y="20810"/>
                  </a:lnTo>
                  <a:lnTo>
                    <a:pt x="76687" y="44980"/>
                  </a:lnTo>
                  <a:lnTo>
                    <a:pt x="44980" y="76687"/>
                  </a:lnTo>
                  <a:lnTo>
                    <a:pt x="20810" y="114703"/>
                  </a:lnTo>
                  <a:lnTo>
                    <a:pt x="5407" y="157798"/>
                  </a:lnTo>
                  <a:lnTo>
                    <a:pt x="0" y="204745"/>
                  </a:lnTo>
                  <a:lnTo>
                    <a:pt x="5426" y="251745"/>
                  </a:lnTo>
                  <a:lnTo>
                    <a:pt x="20810" y="294786"/>
                  </a:lnTo>
                  <a:lnTo>
                    <a:pt x="44980" y="332802"/>
                  </a:lnTo>
                  <a:lnTo>
                    <a:pt x="76687" y="364510"/>
                  </a:lnTo>
                  <a:lnTo>
                    <a:pt x="114703" y="388679"/>
                  </a:lnTo>
                  <a:lnTo>
                    <a:pt x="157798" y="404082"/>
                  </a:lnTo>
                  <a:lnTo>
                    <a:pt x="204745" y="409490"/>
                  </a:lnTo>
                  <a:lnTo>
                    <a:pt x="251691" y="404082"/>
                  </a:lnTo>
                  <a:lnTo>
                    <a:pt x="294786" y="388679"/>
                  </a:lnTo>
                  <a:lnTo>
                    <a:pt x="332802" y="364510"/>
                  </a:lnTo>
                  <a:lnTo>
                    <a:pt x="364510" y="332802"/>
                  </a:lnTo>
                  <a:lnTo>
                    <a:pt x="369157" y="325492"/>
                  </a:lnTo>
                  <a:lnTo>
                    <a:pt x="204745" y="325492"/>
                  </a:lnTo>
                  <a:lnTo>
                    <a:pt x="157744" y="316003"/>
                  </a:lnTo>
                  <a:lnTo>
                    <a:pt x="119364" y="290126"/>
                  </a:lnTo>
                  <a:lnTo>
                    <a:pt x="93486" y="251745"/>
                  </a:lnTo>
                  <a:lnTo>
                    <a:pt x="83997" y="204745"/>
                  </a:lnTo>
                  <a:lnTo>
                    <a:pt x="87424" y="176079"/>
                  </a:lnTo>
                  <a:lnTo>
                    <a:pt x="112384" y="126974"/>
                  </a:lnTo>
                  <a:lnTo>
                    <a:pt x="143962" y="105154"/>
                  </a:lnTo>
                  <a:lnTo>
                    <a:pt x="188995" y="105154"/>
                  </a:lnTo>
                  <a:lnTo>
                    <a:pt x="188995" y="70049"/>
                  </a:lnTo>
                  <a:lnTo>
                    <a:pt x="196046" y="62998"/>
                  </a:lnTo>
                  <a:lnTo>
                    <a:pt x="350821" y="62998"/>
                  </a:lnTo>
                  <a:lnTo>
                    <a:pt x="332802" y="44980"/>
                  </a:lnTo>
                  <a:lnTo>
                    <a:pt x="294786" y="20810"/>
                  </a:lnTo>
                  <a:lnTo>
                    <a:pt x="251691" y="5407"/>
                  </a:lnTo>
                  <a:lnTo>
                    <a:pt x="204745" y="0"/>
                  </a:lnTo>
                  <a:close/>
                </a:path>
                <a:path w="409575" h="409575">
                  <a:moveTo>
                    <a:pt x="382608" y="105154"/>
                  </a:moveTo>
                  <a:lnTo>
                    <a:pt x="265543" y="105154"/>
                  </a:lnTo>
                  <a:lnTo>
                    <a:pt x="271569" y="105462"/>
                  </a:lnTo>
                  <a:lnTo>
                    <a:pt x="277214" y="108155"/>
                  </a:lnTo>
                  <a:lnTo>
                    <a:pt x="297112" y="126974"/>
                  </a:lnTo>
                  <a:lnTo>
                    <a:pt x="312335" y="149885"/>
                  </a:lnTo>
                  <a:lnTo>
                    <a:pt x="322067" y="176079"/>
                  </a:lnTo>
                  <a:lnTo>
                    <a:pt x="325492" y="204745"/>
                  </a:lnTo>
                  <a:lnTo>
                    <a:pt x="316003" y="251745"/>
                  </a:lnTo>
                  <a:lnTo>
                    <a:pt x="290126" y="290126"/>
                  </a:lnTo>
                  <a:lnTo>
                    <a:pt x="251745" y="316003"/>
                  </a:lnTo>
                  <a:lnTo>
                    <a:pt x="204745" y="325492"/>
                  </a:lnTo>
                  <a:lnTo>
                    <a:pt x="369157" y="325492"/>
                  </a:lnTo>
                  <a:lnTo>
                    <a:pt x="388679" y="294786"/>
                  </a:lnTo>
                  <a:lnTo>
                    <a:pt x="404063" y="251745"/>
                  </a:lnTo>
                  <a:lnTo>
                    <a:pt x="409490" y="204745"/>
                  </a:lnTo>
                  <a:lnTo>
                    <a:pt x="404082" y="157798"/>
                  </a:lnTo>
                  <a:lnTo>
                    <a:pt x="388679" y="114703"/>
                  </a:lnTo>
                  <a:lnTo>
                    <a:pt x="382608" y="105154"/>
                  </a:lnTo>
                  <a:close/>
                </a:path>
                <a:path w="409575" h="409575">
                  <a:moveTo>
                    <a:pt x="188995" y="105154"/>
                  </a:moveTo>
                  <a:lnTo>
                    <a:pt x="143962" y="105154"/>
                  </a:lnTo>
                  <a:lnTo>
                    <a:pt x="149667" y="107129"/>
                  </a:lnTo>
                  <a:lnTo>
                    <a:pt x="154339" y="111287"/>
                  </a:lnTo>
                  <a:lnTo>
                    <a:pt x="157031" y="116932"/>
                  </a:lnTo>
                  <a:lnTo>
                    <a:pt x="157339" y="122962"/>
                  </a:lnTo>
                  <a:lnTo>
                    <a:pt x="155364" y="128667"/>
                  </a:lnTo>
                  <a:lnTo>
                    <a:pt x="151206" y="133339"/>
                  </a:lnTo>
                  <a:lnTo>
                    <a:pt x="136466" y="147273"/>
                  </a:lnTo>
                  <a:lnTo>
                    <a:pt x="125209" y="164214"/>
                  </a:lnTo>
                  <a:lnTo>
                    <a:pt x="118023" y="183569"/>
                  </a:lnTo>
                  <a:lnTo>
                    <a:pt x="115497" y="204745"/>
                  </a:lnTo>
                  <a:lnTo>
                    <a:pt x="122510" y="239484"/>
                  </a:lnTo>
                  <a:lnTo>
                    <a:pt x="141637" y="267852"/>
                  </a:lnTo>
                  <a:lnTo>
                    <a:pt x="170005" y="286979"/>
                  </a:lnTo>
                  <a:lnTo>
                    <a:pt x="204745" y="293992"/>
                  </a:lnTo>
                  <a:lnTo>
                    <a:pt x="239484" y="286979"/>
                  </a:lnTo>
                  <a:lnTo>
                    <a:pt x="267852" y="267852"/>
                  </a:lnTo>
                  <a:lnTo>
                    <a:pt x="286979" y="239484"/>
                  </a:lnTo>
                  <a:lnTo>
                    <a:pt x="293992" y="204745"/>
                  </a:lnTo>
                  <a:lnTo>
                    <a:pt x="291467" y="183569"/>
                  </a:lnTo>
                  <a:lnTo>
                    <a:pt x="289584" y="178495"/>
                  </a:lnTo>
                  <a:lnTo>
                    <a:pt x="196046" y="178495"/>
                  </a:lnTo>
                  <a:lnTo>
                    <a:pt x="188995" y="171444"/>
                  </a:lnTo>
                  <a:lnTo>
                    <a:pt x="188995" y="105154"/>
                  </a:lnTo>
                  <a:close/>
                </a:path>
                <a:path w="409575" h="409575">
                  <a:moveTo>
                    <a:pt x="350821" y="62998"/>
                  </a:moveTo>
                  <a:lnTo>
                    <a:pt x="213443" y="62998"/>
                  </a:lnTo>
                  <a:lnTo>
                    <a:pt x="220494" y="70049"/>
                  </a:lnTo>
                  <a:lnTo>
                    <a:pt x="220494" y="171444"/>
                  </a:lnTo>
                  <a:lnTo>
                    <a:pt x="213443" y="178495"/>
                  </a:lnTo>
                  <a:lnTo>
                    <a:pt x="289584" y="178495"/>
                  </a:lnTo>
                  <a:lnTo>
                    <a:pt x="284283" y="164214"/>
                  </a:lnTo>
                  <a:lnTo>
                    <a:pt x="273030" y="147273"/>
                  </a:lnTo>
                  <a:lnTo>
                    <a:pt x="258294" y="133339"/>
                  </a:lnTo>
                  <a:lnTo>
                    <a:pt x="254136" y="128667"/>
                  </a:lnTo>
                  <a:lnTo>
                    <a:pt x="252161" y="122962"/>
                  </a:lnTo>
                  <a:lnTo>
                    <a:pt x="252469" y="116932"/>
                  </a:lnTo>
                  <a:lnTo>
                    <a:pt x="255161" y="111287"/>
                  </a:lnTo>
                  <a:lnTo>
                    <a:pt x="259833" y="107129"/>
                  </a:lnTo>
                  <a:lnTo>
                    <a:pt x="265539" y="105154"/>
                  </a:lnTo>
                  <a:lnTo>
                    <a:pt x="382608" y="105154"/>
                  </a:lnTo>
                  <a:lnTo>
                    <a:pt x="364510" y="76687"/>
                  </a:lnTo>
                  <a:lnTo>
                    <a:pt x="350821" y="6299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7814" y="1619521"/>
              <a:ext cx="1944698" cy="27179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5136028" y="1637355"/>
            <a:ext cx="749300" cy="189230"/>
          </a:xfrm>
          <a:custGeom>
            <a:avLst/>
            <a:gdLst/>
            <a:ahLst/>
            <a:cxnLst/>
            <a:rect l="l" t="t" r="r" b="b"/>
            <a:pathLst>
              <a:path w="749300" h="189230">
                <a:moveTo>
                  <a:pt x="4132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617"/>
                </a:lnTo>
                <a:lnTo>
                  <a:pt x="34019" y="109617"/>
                </a:lnTo>
                <a:lnTo>
                  <a:pt x="34019" y="73330"/>
                </a:lnTo>
                <a:lnTo>
                  <a:pt x="41327" y="73330"/>
                </a:lnTo>
                <a:lnTo>
                  <a:pt x="41327" y="0"/>
                </a:lnTo>
                <a:close/>
              </a:path>
              <a:path w="749300" h="189230">
                <a:moveTo>
                  <a:pt x="160268" y="0"/>
                </a:moveTo>
                <a:lnTo>
                  <a:pt x="118941" y="0"/>
                </a:lnTo>
                <a:lnTo>
                  <a:pt x="118941" y="183955"/>
                </a:lnTo>
                <a:lnTo>
                  <a:pt x="160268" y="183955"/>
                </a:lnTo>
                <a:lnTo>
                  <a:pt x="160268" y="109617"/>
                </a:lnTo>
                <a:lnTo>
                  <a:pt x="126248" y="109617"/>
                </a:lnTo>
                <a:lnTo>
                  <a:pt x="126248" y="73330"/>
                </a:lnTo>
                <a:lnTo>
                  <a:pt x="160268" y="73330"/>
                </a:lnTo>
                <a:lnTo>
                  <a:pt x="160268" y="0"/>
                </a:lnTo>
                <a:close/>
              </a:path>
              <a:path w="749300" h="189230">
                <a:moveTo>
                  <a:pt x="41327" y="73330"/>
                </a:moveTo>
                <a:lnTo>
                  <a:pt x="34019" y="73330"/>
                </a:lnTo>
                <a:lnTo>
                  <a:pt x="34019" y="109617"/>
                </a:lnTo>
                <a:lnTo>
                  <a:pt x="41327" y="109617"/>
                </a:lnTo>
                <a:lnTo>
                  <a:pt x="41327" y="73330"/>
                </a:lnTo>
                <a:close/>
              </a:path>
              <a:path w="749300" h="189230">
                <a:moveTo>
                  <a:pt x="118941" y="73330"/>
                </a:moveTo>
                <a:lnTo>
                  <a:pt x="41327" y="73330"/>
                </a:lnTo>
                <a:lnTo>
                  <a:pt x="41327" y="109617"/>
                </a:lnTo>
                <a:lnTo>
                  <a:pt x="118941" y="109617"/>
                </a:lnTo>
                <a:lnTo>
                  <a:pt x="118941" y="73330"/>
                </a:lnTo>
                <a:close/>
              </a:path>
              <a:path w="749300" h="189230">
                <a:moveTo>
                  <a:pt x="160268" y="73330"/>
                </a:moveTo>
                <a:lnTo>
                  <a:pt x="126248" y="73330"/>
                </a:lnTo>
                <a:lnTo>
                  <a:pt x="126248" y="109617"/>
                </a:lnTo>
                <a:lnTo>
                  <a:pt x="160268" y="109617"/>
                </a:lnTo>
                <a:lnTo>
                  <a:pt x="160268" y="73330"/>
                </a:lnTo>
                <a:close/>
              </a:path>
              <a:path w="749300" h="189230">
                <a:moveTo>
                  <a:pt x="266560" y="41075"/>
                </a:moveTo>
                <a:lnTo>
                  <a:pt x="228257" y="49910"/>
                </a:lnTo>
                <a:lnTo>
                  <a:pt x="198679" y="78826"/>
                </a:lnTo>
                <a:lnTo>
                  <a:pt x="190710" y="112389"/>
                </a:lnTo>
                <a:lnTo>
                  <a:pt x="190710" y="118185"/>
                </a:lnTo>
                <a:lnTo>
                  <a:pt x="201923" y="157055"/>
                </a:lnTo>
                <a:lnTo>
                  <a:pt x="234305" y="183199"/>
                </a:lnTo>
                <a:lnTo>
                  <a:pt x="266560" y="188743"/>
                </a:lnTo>
                <a:lnTo>
                  <a:pt x="275490" y="188397"/>
                </a:lnTo>
                <a:lnTo>
                  <a:pt x="312045" y="176395"/>
                </a:lnTo>
                <a:lnTo>
                  <a:pt x="332764" y="154724"/>
                </a:lnTo>
                <a:lnTo>
                  <a:pt x="259000" y="154724"/>
                </a:lnTo>
                <a:lnTo>
                  <a:pt x="252532" y="153044"/>
                </a:lnTo>
                <a:lnTo>
                  <a:pt x="241780" y="146324"/>
                </a:lnTo>
                <a:lnTo>
                  <a:pt x="237749" y="141620"/>
                </a:lnTo>
                <a:lnTo>
                  <a:pt x="232373" y="129524"/>
                </a:lnTo>
                <a:lnTo>
                  <a:pt x="231029" y="122805"/>
                </a:lnTo>
                <a:lnTo>
                  <a:pt x="231029" y="107517"/>
                </a:lnTo>
                <a:lnTo>
                  <a:pt x="259168" y="75094"/>
                </a:lnTo>
                <a:lnTo>
                  <a:pt x="332243" y="75094"/>
                </a:lnTo>
                <a:lnTo>
                  <a:pt x="330944" y="72889"/>
                </a:lnTo>
                <a:lnTo>
                  <a:pt x="298311" y="46870"/>
                </a:lnTo>
                <a:lnTo>
                  <a:pt x="275254" y="41437"/>
                </a:lnTo>
                <a:lnTo>
                  <a:pt x="266560" y="41075"/>
                </a:lnTo>
                <a:close/>
              </a:path>
              <a:path w="749300" h="189230">
                <a:moveTo>
                  <a:pt x="332243" y="75094"/>
                </a:moveTo>
                <a:lnTo>
                  <a:pt x="274120" y="75094"/>
                </a:lnTo>
                <a:lnTo>
                  <a:pt x="280504" y="76858"/>
                </a:lnTo>
                <a:lnTo>
                  <a:pt x="285711" y="80386"/>
                </a:lnTo>
                <a:lnTo>
                  <a:pt x="291087" y="83913"/>
                </a:lnTo>
                <a:lnTo>
                  <a:pt x="295203" y="88701"/>
                </a:lnTo>
                <a:lnTo>
                  <a:pt x="298059" y="94749"/>
                </a:lnTo>
                <a:lnTo>
                  <a:pt x="300915" y="100629"/>
                </a:lnTo>
                <a:lnTo>
                  <a:pt x="302343" y="107517"/>
                </a:lnTo>
                <a:lnTo>
                  <a:pt x="302343" y="122805"/>
                </a:lnTo>
                <a:lnTo>
                  <a:pt x="300915" y="129524"/>
                </a:lnTo>
                <a:lnTo>
                  <a:pt x="298059" y="135572"/>
                </a:lnTo>
                <a:lnTo>
                  <a:pt x="295371" y="141620"/>
                </a:lnTo>
                <a:lnTo>
                  <a:pt x="291423" y="146324"/>
                </a:lnTo>
                <a:lnTo>
                  <a:pt x="281008" y="153044"/>
                </a:lnTo>
                <a:lnTo>
                  <a:pt x="274456" y="154724"/>
                </a:lnTo>
                <a:lnTo>
                  <a:pt x="332764" y="154724"/>
                </a:lnTo>
                <a:lnTo>
                  <a:pt x="342662" y="118185"/>
                </a:lnTo>
                <a:lnTo>
                  <a:pt x="342662" y="112389"/>
                </a:lnTo>
                <a:lnTo>
                  <a:pt x="334441" y="78826"/>
                </a:lnTo>
                <a:lnTo>
                  <a:pt x="332243" y="75094"/>
                </a:lnTo>
                <a:close/>
              </a:path>
              <a:path w="749300" h="189230">
                <a:moveTo>
                  <a:pt x="402804" y="45862"/>
                </a:moveTo>
                <a:lnTo>
                  <a:pt x="370801" y="45862"/>
                </a:lnTo>
                <a:lnTo>
                  <a:pt x="370801" y="183955"/>
                </a:lnTo>
                <a:lnTo>
                  <a:pt x="411120" y="183955"/>
                </a:lnTo>
                <a:lnTo>
                  <a:pt x="411120" y="105333"/>
                </a:lnTo>
                <a:lnTo>
                  <a:pt x="400536" y="105333"/>
                </a:lnTo>
                <a:lnTo>
                  <a:pt x="400843" y="95925"/>
                </a:lnTo>
                <a:lnTo>
                  <a:pt x="400867" y="95190"/>
                </a:lnTo>
                <a:lnTo>
                  <a:pt x="401859" y="85929"/>
                </a:lnTo>
                <a:lnTo>
                  <a:pt x="402804" y="81142"/>
                </a:lnTo>
                <a:lnTo>
                  <a:pt x="402804" y="45862"/>
                </a:lnTo>
                <a:close/>
              </a:path>
              <a:path w="749300" h="189230">
                <a:moveTo>
                  <a:pt x="489934" y="77614"/>
                </a:moveTo>
                <a:lnTo>
                  <a:pt x="441863" y="77614"/>
                </a:lnTo>
                <a:lnTo>
                  <a:pt x="447392" y="80050"/>
                </a:lnTo>
                <a:lnTo>
                  <a:pt x="451187" y="84669"/>
                </a:lnTo>
                <a:lnTo>
                  <a:pt x="455219" y="89373"/>
                </a:lnTo>
                <a:lnTo>
                  <a:pt x="457131" y="95190"/>
                </a:lnTo>
                <a:lnTo>
                  <a:pt x="457235" y="183955"/>
                </a:lnTo>
                <a:lnTo>
                  <a:pt x="497806" y="183955"/>
                </a:lnTo>
                <a:lnTo>
                  <a:pt x="497806" y="105333"/>
                </a:lnTo>
                <a:lnTo>
                  <a:pt x="486970" y="105333"/>
                </a:lnTo>
                <a:lnTo>
                  <a:pt x="487277" y="95925"/>
                </a:lnTo>
                <a:lnTo>
                  <a:pt x="487301" y="95190"/>
                </a:lnTo>
                <a:lnTo>
                  <a:pt x="488293" y="85929"/>
                </a:lnTo>
                <a:lnTo>
                  <a:pt x="489934" y="77614"/>
                </a:lnTo>
                <a:close/>
              </a:path>
              <a:path w="749300" h="189230">
                <a:moveTo>
                  <a:pt x="581134" y="77614"/>
                </a:moveTo>
                <a:lnTo>
                  <a:pt x="528465" y="77614"/>
                </a:lnTo>
                <a:lnTo>
                  <a:pt x="534207" y="80050"/>
                </a:lnTo>
                <a:lnTo>
                  <a:pt x="534078" y="80050"/>
                </a:lnTo>
                <a:lnTo>
                  <a:pt x="537873" y="84669"/>
                </a:lnTo>
                <a:lnTo>
                  <a:pt x="541905" y="89373"/>
                </a:lnTo>
                <a:lnTo>
                  <a:pt x="543817" y="95190"/>
                </a:lnTo>
                <a:lnTo>
                  <a:pt x="543921" y="183955"/>
                </a:lnTo>
                <a:lnTo>
                  <a:pt x="584240" y="183955"/>
                </a:lnTo>
                <a:lnTo>
                  <a:pt x="584240" y="105333"/>
                </a:lnTo>
                <a:lnTo>
                  <a:pt x="583918" y="95925"/>
                </a:lnTo>
                <a:lnTo>
                  <a:pt x="583893" y="95190"/>
                </a:lnTo>
                <a:lnTo>
                  <a:pt x="582854" y="85929"/>
                </a:lnTo>
                <a:lnTo>
                  <a:pt x="581134" y="77614"/>
                </a:lnTo>
                <a:close/>
              </a:path>
              <a:path w="749300" h="189230">
                <a:moveTo>
                  <a:pt x="402804" y="81142"/>
                </a:moveTo>
                <a:lnTo>
                  <a:pt x="401859" y="85929"/>
                </a:lnTo>
                <a:lnTo>
                  <a:pt x="400867" y="95190"/>
                </a:lnTo>
                <a:lnTo>
                  <a:pt x="400536" y="105333"/>
                </a:lnTo>
                <a:lnTo>
                  <a:pt x="402804" y="105333"/>
                </a:lnTo>
                <a:lnTo>
                  <a:pt x="402804" y="81142"/>
                </a:lnTo>
                <a:close/>
              </a:path>
              <a:path w="749300" h="189230">
                <a:moveTo>
                  <a:pt x="449423" y="41579"/>
                </a:moveTo>
                <a:lnTo>
                  <a:pt x="447659" y="41579"/>
                </a:lnTo>
                <a:lnTo>
                  <a:pt x="440272" y="42035"/>
                </a:lnTo>
                <a:lnTo>
                  <a:pt x="405828" y="70054"/>
                </a:lnTo>
                <a:lnTo>
                  <a:pt x="402804" y="81142"/>
                </a:lnTo>
                <a:lnTo>
                  <a:pt x="402804" y="105333"/>
                </a:lnTo>
                <a:lnTo>
                  <a:pt x="411120" y="105333"/>
                </a:lnTo>
                <a:lnTo>
                  <a:pt x="411120" y="95925"/>
                </a:lnTo>
                <a:lnTo>
                  <a:pt x="413220" y="89625"/>
                </a:lnTo>
                <a:lnTo>
                  <a:pt x="417420" y="84921"/>
                </a:lnTo>
                <a:lnTo>
                  <a:pt x="421620" y="80050"/>
                </a:lnTo>
                <a:lnTo>
                  <a:pt x="427415" y="77614"/>
                </a:lnTo>
                <a:lnTo>
                  <a:pt x="489927" y="77614"/>
                </a:lnTo>
                <a:lnTo>
                  <a:pt x="491770" y="71648"/>
                </a:lnTo>
                <a:lnTo>
                  <a:pt x="463724" y="43405"/>
                </a:lnTo>
                <a:lnTo>
                  <a:pt x="456904" y="42035"/>
                </a:lnTo>
                <a:lnTo>
                  <a:pt x="449423" y="41579"/>
                </a:lnTo>
                <a:close/>
              </a:path>
              <a:path w="749300" h="189230">
                <a:moveTo>
                  <a:pt x="491770" y="71648"/>
                </a:moveTo>
                <a:lnTo>
                  <a:pt x="489934" y="77614"/>
                </a:lnTo>
                <a:lnTo>
                  <a:pt x="488293" y="85929"/>
                </a:lnTo>
                <a:lnTo>
                  <a:pt x="487301" y="95190"/>
                </a:lnTo>
                <a:lnTo>
                  <a:pt x="486970" y="105333"/>
                </a:lnTo>
                <a:lnTo>
                  <a:pt x="496798" y="105333"/>
                </a:lnTo>
                <a:lnTo>
                  <a:pt x="496476" y="95925"/>
                </a:lnTo>
                <a:lnTo>
                  <a:pt x="496451" y="95190"/>
                </a:lnTo>
                <a:lnTo>
                  <a:pt x="495412" y="85929"/>
                </a:lnTo>
                <a:lnTo>
                  <a:pt x="493692" y="77614"/>
                </a:lnTo>
                <a:lnTo>
                  <a:pt x="491770" y="71648"/>
                </a:lnTo>
                <a:close/>
              </a:path>
              <a:path w="749300" h="189230">
                <a:moveTo>
                  <a:pt x="536109" y="41579"/>
                </a:moveTo>
                <a:lnTo>
                  <a:pt x="534345" y="41579"/>
                </a:lnTo>
                <a:lnTo>
                  <a:pt x="526958" y="42035"/>
                </a:lnTo>
                <a:lnTo>
                  <a:pt x="495349" y="63439"/>
                </a:lnTo>
                <a:lnTo>
                  <a:pt x="491770" y="71648"/>
                </a:lnTo>
                <a:lnTo>
                  <a:pt x="493692" y="77614"/>
                </a:lnTo>
                <a:lnTo>
                  <a:pt x="495412" y="85929"/>
                </a:lnTo>
                <a:lnTo>
                  <a:pt x="496451" y="95190"/>
                </a:lnTo>
                <a:lnTo>
                  <a:pt x="496798" y="105333"/>
                </a:lnTo>
                <a:lnTo>
                  <a:pt x="497806" y="105333"/>
                </a:lnTo>
                <a:lnTo>
                  <a:pt x="497806" y="95925"/>
                </a:lnTo>
                <a:lnTo>
                  <a:pt x="499906" y="89625"/>
                </a:lnTo>
                <a:lnTo>
                  <a:pt x="504106" y="84921"/>
                </a:lnTo>
                <a:lnTo>
                  <a:pt x="508305" y="80050"/>
                </a:lnTo>
                <a:lnTo>
                  <a:pt x="514017" y="77614"/>
                </a:lnTo>
                <a:lnTo>
                  <a:pt x="581142" y="77614"/>
                </a:lnTo>
                <a:lnTo>
                  <a:pt x="578696" y="70054"/>
                </a:lnTo>
                <a:lnTo>
                  <a:pt x="550472" y="43405"/>
                </a:lnTo>
                <a:lnTo>
                  <a:pt x="543606" y="42035"/>
                </a:lnTo>
                <a:lnTo>
                  <a:pt x="536109" y="41579"/>
                </a:lnTo>
                <a:close/>
              </a:path>
              <a:path w="749300" h="189230">
                <a:moveTo>
                  <a:pt x="680350" y="41075"/>
                </a:moveTo>
                <a:lnTo>
                  <a:pt x="638078" y="53989"/>
                </a:lnTo>
                <a:lnTo>
                  <a:pt x="614579" y="85929"/>
                </a:lnTo>
                <a:lnTo>
                  <a:pt x="610043" y="117429"/>
                </a:lnTo>
                <a:lnTo>
                  <a:pt x="610298" y="123393"/>
                </a:lnTo>
                <a:lnTo>
                  <a:pt x="610327" y="124075"/>
                </a:lnTo>
                <a:lnTo>
                  <a:pt x="624029" y="161260"/>
                </a:lnTo>
                <a:lnTo>
                  <a:pt x="657670" y="185341"/>
                </a:lnTo>
                <a:lnTo>
                  <a:pt x="681862" y="188743"/>
                </a:lnTo>
                <a:lnTo>
                  <a:pt x="690304" y="188365"/>
                </a:lnTo>
                <a:lnTo>
                  <a:pt x="730087" y="170930"/>
                </a:lnTo>
                <a:lnTo>
                  <a:pt x="741172" y="155984"/>
                </a:lnTo>
                <a:lnTo>
                  <a:pt x="673798" y="155984"/>
                </a:lnTo>
                <a:lnTo>
                  <a:pt x="667246" y="154304"/>
                </a:lnTo>
                <a:lnTo>
                  <a:pt x="647932" y="125492"/>
                </a:lnTo>
                <a:lnTo>
                  <a:pt x="626927" y="125492"/>
                </a:lnTo>
                <a:lnTo>
                  <a:pt x="626927" y="102624"/>
                </a:lnTo>
                <a:lnTo>
                  <a:pt x="648203" y="102624"/>
                </a:lnTo>
                <a:lnTo>
                  <a:pt x="648840" y="98844"/>
                </a:lnTo>
                <a:lnTo>
                  <a:pt x="651370" y="92733"/>
                </a:lnTo>
                <a:lnTo>
                  <a:pt x="653890" y="86517"/>
                </a:lnTo>
                <a:lnTo>
                  <a:pt x="657586" y="81814"/>
                </a:lnTo>
                <a:lnTo>
                  <a:pt x="667330" y="75430"/>
                </a:lnTo>
                <a:lnTo>
                  <a:pt x="673294" y="73834"/>
                </a:lnTo>
                <a:lnTo>
                  <a:pt x="739163" y="73834"/>
                </a:lnTo>
                <a:lnTo>
                  <a:pt x="736592" y="69440"/>
                </a:lnTo>
                <a:lnTo>
                  <a:pt x="700761" y="43594"/>
                </a:lnTo>
                <a:lnTo>
                  <a:pt x="690997" y="41704"/>
                </a:lnTo>
                <a:lnTo>
                  <a:pt x="680350" y="41075"/>
                </a:lnTo>
                <a:close/>
              </a:path>
              <a:path w="749300" h="189230">
                <a:moveTo>
                  <a:pt x="746624" y="141116"/>
                </a:moveTo>
                <a:lnTo>
                  <a:pt x="709581" y="141116"/>
                </a:lnTo>
                <a:lnTo>
                  <a:pt x="707901" y="145316"/>
                </a:lnTo>
                <a:lnTo>
                  <a:pt x="704709" y="148844"/>
                </a:lnTo>
                <a:lnTo>
                  <a:pt x="695301" y="154556"/>
                </a:lnTo>
                <a:lnTo>
                  <a:pt x="689254" y="155984"/>
                </a:lnTo>
                <a:lnTo>
                  <a:pt x="741172" y="155984"/>
                </a:lnTo>
                <a:lnTo>
                  <a:pt x="742105" y="154304"/>
                </a:lnTo>
                <a:lnTo>
                  <a:pt x="744750" y="147857"/>
                </a:lnTo>
                <a:lnTo>
                  <a:pt x="746624" y="141116"/>
                </a:lnTo>
                <a:close/>
              </a:path>
              <a:path w="749300" h="189230">
                <a:moveTo>
                  <a:pt x="648203" y="102624"/>
                </a:moveTo>
                <a:lnTo>
                  <a:pt x="626927" y="102624"/>
                </a:lnTo>
                <a:lnTo>
                  <a:pt x="626927" y="125492"/>
                </a:lnTo>
                <a:lnTo>
                  <a:pt x="647932" y="125492"/>
                </a:lnTo>
                <a:lnTo>
                  <a:pt x="647817" y="104913"/>
                </a:lnTo>
                <a:lnTo>
                  <a:pt x="648203" y="102624"/>
                </a:lnTo>
                <a:close/>
              </a:path>
              <a:path w="749300" h="189230">
                <a:moveTo>
                  <a:pt x="711216" y="102624"/>
                </a:moveTo>
                <a:lnTo>
                  <a:pt x="648203" y="102624"/>
                </a:lnTo>
                <a:lnTo>
                  <a:pt x="647817" y="104913"/>
                </a:lnTo>
                <a:lnTo>
                  <a:pt x="647702" y="124075"/>
                </a:lnTo>
                <a:lnTo>
                  <a:pt x="647932" y="125492"/>
                </a:lnTo>
                <a:lnTo>
                  <a:pt x="749144" y="125492"/>
                </a:lnTo>
                <a:lnTo>
                  <a:pt x="749144" y="113145"/>
                </a:lnTo>
                <a:lnTo>
                  <a:pt x="711597" y="113145"/>
                </a:lnTo>
                <a:lnTo>
                  <a:pt x="711597" y="104913"/>
                </a:lnTo>
                <a:lnTo>
                  <a:pt x="711216" y="102624"/>
                </a:lnTo>
                <a:close/>
              </a:path>
              <a:path w="749300" h="189230">
                <a:moveTo>
                  <a:pt x="739163" y="73834"/>
                </a:moveTo>
                <a:lnTo>
                  <a:pt x="687238" y="73834"/>
                </a:lnTo>
                <a:lnTo>
                  <a:pt x="692949" y="75430"/>
                </a:lnTo>
                <a:lnTo>
                  <a:pt x="697485" y="78622"/>
                </a:lnTo>
                <a:lnTo>
                  <a:pt x="702189" y="81646"/>
                </a:lnTo>
                <a:lnTo>
                  <a:pt x="705717" y="86097"/>
                </a:lnTo>
                <a:lnTo>
                  <a:pt x="710421" y="97857"/>
                </a:lnTo>
                <a:lnTo>
                  <a:pt x="711597" y="104913"/>
                </a:lnTo>
                <a:lnTo>
                  <a:pt x="711597" y="113145"/>
                </a:lnTo>
                <a:lnTo>
                  <a:pt x="724623" y="102624"/>
                </a:lnTo>
                <a:lnTo>
                  <a:pt x="748640" y="102624"/>
                </a:lnTo>
                <a:lnTo>
                  <a:pt x="747128" y="93741"/>
                </a:lnTo>
                <a:lnTo>
                  <a:pt x="744608" y="85236"/>
                </a:lnTo>
                <a:lnTo>
                  <a:pt x="741080" y="77110"/>
                </a:lnTo>
                <a:lnTo>
                  <a:pt x="739163" y="73834"/>
                </a:lnTo>
                <a:close/>
              </a:path>
              <a:path w="749300" h="189230">
                <a:moveTo>
                  <a:pt x="748640" y="102624"/>
                </a:moveTo>
                <a:lnTo>
                  <a:pt x="724623" y="102624"/>
                </a:lnTo>
                <a:lnTo>
                  <a:pt x="711597" y="113145"/>
                </a:lnTo>
                <a:lnTo>
                  <a:pt x="749144" y="113145"/>
                </a:lnTo>
                <a:lnTo>
                  <a:pt x="749144" y="111885"/>
                </a:lnTo>
                <a:lnTo>
                  <a:pt x="748838" y="106257"/>
                </a:lnTo>
                <a:lnTo>
                  <a:pt x="748765" y="104913"/>
                </a:lnTo>
                <a:lnTo>
                  <a:pt x="748640" y="10262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37677" y="1635843"/>
            <a:ext cx="2016113" cy="240402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013403" y="1637355"/>
            <a:ext cx="937260" cy="189230"/>
          </a:xfrm>
          <a:custGeom>
            <a:avLst/>
            <a:gdLst/>
            <a:ahLst/>
            <a:cxnLst/>
            <a:rect l="l" t="t" r="r" b="b"/>
            <a:pathLst>
              <a:path w="937259" h="189230">
                <a:moveTo>
                  <a:pt x="3628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869"/>
                </a:lnTo>
                <a:lnTo>
                  <a:pt x="36287" y="109869"/>
                </a:lnTo>
                <a:lnTo>
                  <a:pt x="36287" y="75598"/>
                </a:lnTo>
                <a:lnTo>
                  <a:pt x="41327" y="75598"/>
                </a:lnTo>
                <a:lnTo>
                  <a:pt x="41327" y="34271"/>
                </a:lnTo>
                <a:lnTo>
                  <a:pt x="36287" y="34271"/>
                </a:lnTo>
                <a:lnTo>
                  <a:pt x="36287" y="0"/>
                </a:lnTo>
                <a:close/>
              </a:path>
              <a:path w="937259" h="189230">
                <a:moveTo>
                  <a:pt x="41327" y="75598"/>
                </a:moveTo>
                <a:lnTo>
                  <a:pt x="36287" y="75598"/>
                </a:lnTo>
                <a:lnTo>
                  <a:pt x="36287" y="109869"/>
                </a:lnTo>
                <a:lnTo>
                  <a:pt x="41327" y="109869"/>
                </a:lnTo>
                <a:lnTo>
                  <a:pt x="41327" y="75598"/>
                </a:lnTo>
                <a:close/>
              </a:path>
              <a:path w="937259" h="189230">
                <a:moveTo>
                  <a:pt x="107349" y="75598"/>
                </a:moveTo>
                <a:lnTo>
                  <a:pt x="41327" y="75598"/>
                </a:lnTo>
                <a:lnTo>
                  <a:pt x="41327" y="109869"/>
                </a:lnTo>
                <a:lnTo>
                  <a:pt x="107349" y="109869"/>
                </a:lnTo>
                <a:lnTo>
                  <a:pt x="107349" y="75598"/>
                </a:lnTo>
                <a:close/>
              </a:path>
              <a:path w="937259" h="189230">
                <a:moveTo>
                  <a:pt x="41327" y="0"/>
                </a:moveTo>
                <a:lnTo>
                  <a:pt x="36287" y="0"/>
                </a:lnTo>
                <a:lnTo>
                  <a:pt x="36287" y="34271"/>
                </a:lnTo>
                <a:lnTo>
                  <a:pt x="41327" y="34271"/>
                </a:lnTo>
                <a:lnTo>
                  <a:pt x="41327" y="0"/>
                </a:lnTo>
                <a:close/>
              </a:path>
              <a:path w="937259" h="189230">
                <a:moveTo>
                  <a:pt x="110373" y="0"/>
                </a:moveTo>
                <a:lnTo>
                  <a:pt x="41327" y="0"/>
                </a:lnTo>
                <a:lnTo>
                  <a:pt x="41327" y="34271"/>
                </a:lnTo>
                <a:lnTo>
                  <a:pt x="110373" y="34271"/>
                </a:lnTo>
                <a:lnTo>
                  <a:pt x="110373" y="0"/>
                </a:lnTo>
                <a:close/>
              </a:path>
              <a:path w="937259" h="189230">
                <a:moveTo>
                  <a:pt x="202577" y="41075"/>
                </a:moveTo>
                <a:lnTo>
                  <a:pt x="164274" y="49910"/>
                </a:lnTo>
                <a:lnTo>
                  <a:pt x="134696" y="78826"/>
                </a:lnTo>
                <a:lnTo>
                  <a:pt x="126727" y="112389"/>
                </a:lnTo>
                <a:lnTo>
                  <a:pt x="126727" y="118185"/>
                </a:lnTo>
                <a:lnTo>
                  <a:pt x="137941" y="157055"/>
                </a:lnTo>
                <a:lnTo>
                  <a:pt x="170322" y="183199"/>
                </a:lnTo>
                <a:lnTo>
                  <a:pt x="202577" y="188743"/>
                </a:lnTo>
                <a:lnTo>
                  <a:pt x="211507" y="188397"/>
                </a:lnTo>
                <a:lnTo>
                  <a:pt x="248062" y="176395"/>
                </a:lnTo>
                <a:lnTo>
                  <a:pt x="268781" y="154724"/>
                </a:lnTo>
                <a:lnTo>
                  <a:pt x="195017" y="154724"/>
                </a:lnTo>
                <a:lnTo>
                  <a:pt x="188549" y="153044"/>
                </a:lnTo>
                <a:lnTo>
                  <a:pt x="177798" y="146324"/>
                </a:lnTo>
                <a:lnTo>
                  <a:pt x="173766" y="141620"/>
                </a:lnTo>
                <a:lnTo>
                  <a:pt x="168390" y="129524"/>
                </a:lnTo>
                <a:lnTo>
                  <a:pt x="167046" y="122805"/>
                </a:lnTo>
                <a:lnTo>
                  <a:pt x="167046" y="107517"/>
                </a:lnTo>
                <a:lnTo>
                  <a:pt x="195185" y="75094"/>
                </a:lnTo>
                <a:lnTo>
                  <a:pt x="268260" y="75094"/>
                </a:lnTo>
                <a:lnTo>
                  <a:pt x="266962" y="72889"/>
                </a:lnTo>
                <a:lnTo>
                  <a:pt x="234328" y="46870"/>
                </a:lnTo>
                <a:lnTo>
                  <a:pt x="211271" y="41437"/>
                </a:lnTo>
                <a:lnTo>
                  <a:pt x="202577" y="41075"/>
                </a:lnTo>
                <a:close/>
              </a:path>
              <a:path w="937259" h="189230">
                <a:moveTo>
                  <a:pt x="268260" y="75094"/>
                </a:moveTo>
                <a:lnTo>
                  <a:pt x="210137" y="75094"/>
                </a:lnTo>
                <a:lnTo>
                  <a:pt x="216521" y="76858"/>
                </a:lnTo>
                <a:lnTo>
                  <a:pt x="221729" y="80386"/>
                </a:lnTo>
                <a:lnTo>
                  <a:pt x="227104" y="83913"/>
                </a:lnTo>
                <a:lnTo>
                  <a:pt x="231220" y="88701"/>
                </a:lnTo>
                <a:lnTo>
                  <a:pt x="234076" y="94749"/>
                </a:lnTo>
                <a:lnTo>
                  <a:pt x="236932" y="100629"/>
                </a:lnTo>
                <a:lnTo>
                  <a:pt x="238360" y="107517"/>
                </a:lnTo>
                <a:lnTo>
                  <a:pt x="238360" y="122805"/>
                </a:lnTo>
                <a:lnTo>
                  <a:pt x="236932" y="129524"/>
                </a:lnTo>
                <a:lnTo>
                  <a:pt x="234076" y="135572"/>
                </a:lnTo>
                <a:lnTo>
                  <a:pt x="231388" y="141620"/>
                </a:lnTo>
                <a:lnTo>
                  <a:pt x="227440" y="146324"/>
                </a:lnTo>
                <a:lnTo>
                  <a:pt x="217025" y="153044"/>
                </a:lnTo>
                <a:lnTo>
                  <a:pt x="210473" y="154724"/>
                </a:lnTo>
                <a:lnTo>
                  <a:pt x="268781" y="154724"/>
                </a:lnTo>
                <a:lnTo>
                  <a:pt x="278679" y="118185"/>
                </a:lnTo>
                <a:lnTo>
                  <a:pt x="278679" y="112389"/>
                </a:lnTo>
                <a:lnTo>
                  <a:pt x="278452" y="107517"/>
                </a:lnTo>
                <a:lnTo>
                  <a:pt x="278349" y="105301"/>
                </a:lnTo>
                <a:lnTo>
                  <a:pt x="277356" y="98403"/>
                </a:lnTo>
                <a:lnTo>
                  <a:pt x="275703" y="91694"/>
                </a:lnTo>
                <a:lnTo>
                  <a:pt x="273387" y="85173"/>
                </a:lnTo>
                <a:lnTo>
                  <a:pt x="270458" y="78826"/>
                </a:lnTo>
                <a:lnTo>
                  <a:pt x="268260" y="75094"/>
                </a:lnTo>
                <a:close/>
              </a:path>
              <a:path w="937259" h="189230">
                <a:moveTo>
                  <a:pt x="338821" y="45862"/>
                </a:moveTo>
                <a:lnTo>
                  <a:pt x="306818" y="45862"/>
                </a:lnTo>
                <a:lnTo>
                  <a:pt x="306818" y="183955"/>
                </a:lnTo>
                <a:lnTo>
                  <a:pt x="347137" y="183955"/>
                </a:lnTo>
                <a:lnTo>
                  <a:pt x="347137" y="113649"/>
                </a:lnTo>
                <a:lnTo>
                  <a:pt x="347704" y="105711"/>
                </a:lnTo>
                <a:lnTo>
                  <a:pt x="347859" y="105081"/>
                </a:lnTo>
                <a:lnTo>
                  <a:pt x="338065" y="105081"/>
                </a:lnTo>
                <a:lnTo>
                  <a:pt x="338750" y="92859"/>
                </a:lnTo>
                <a:lnTo>
                  <a:pt x="338821" y="45862"/>
                </a:lnTo>
                <a:close/>
              </a:path>
              <a:path w="937259" h="189230">
                <a:moveTo>
                  <a:pt x="338821" y="92859"/>
                </a:moveTo>
                <a:lnTo>
                  <a:pt x="338418" y="98781"/>
                </a:lnTo>
                <a:lnTo>
                  <a:pt x="338065" y="105081"/>
                </a:lnTo>
                <a:lnTo>
                  <a:pt x="338821" y="105081"/>
                </a:lnTo>
                <a:lnTo>
                  <a:pt x="338821" y="92859"/>
                </a:lnTo>
                <a:close/>
              </a:path>
              <a:path w="937259" h="189230">
                <a:moveTo>
                  <a:pt x="391992" y="44098"/>
                </a:moveTo>
                <a:lnTo>
                  <a:pt x="386700" y="44098"/>
                </a:lnTo>
                <a:lnTo>
                  <a:pt x="375549" y="45091"/>
                </a:lnTo>
                <a:lnTo>
                  <a:pt x="345011" y="68747"/>
                </a:lnTo>
                <a:lnTo>
                  <a:pt x="338821" y="105081"/>
                </a:lnTo>
                <a:lnTo>
                  <a:pt x="347859" y="105081"/>
                </a:lnTo>
                <a:lnTo>
                  <a:pt x="349405" y="98781"/>
                </a:lnTo>
                <a:lnTo>
                  <a:pt x="352240" y="92859"/>
                </a:lnTo>
                <a:lnTo>
                  <a:pt x="381912" y="78874"/>
                </a:lnTo>
                <a:lnTo>
                  <a:pt x="391992" y="78874"/>
                </a:lnTo>
                <a:lnTo>
                  <a:pt x="391992" y="44098"/>
                </a:lnTo>
                <a:close/>
              </a:path>
              <a:path w="937259" h="189230">
                <a:moveTo>
                  <a:pt x="450177" y="45862"/>
                </a:moveTo>
                <a:lnTo>
                  <a:pt x="409858" y="45862"/>
                </a:lnTo>
                <a:lnTo>
                  <a:pt x="409858" y="125996"/>
                </a:lnTo>
                <a:lnTo>
                  <a:pt x="417087" y="164079"/>
                </a:lnTo>
                <a:lnTo>
                  <a:pt x="448224" y="187278"/>
                </a:lnTo>
                <a:lnTo>
                  <a:pt x="459501" y="188239"/>
                </a:lnTo>
                <a:lnTo>
                  <a:pt x="461265" y="188239"/>
                </a:lnTo>
                <a:lnTo>
                  <a:pt x="496733" y="172867"/>
                </a:lnTo>
                <a:lnTo>
                  <a:pt x="505999" y="152204"/>
                </a:lnTo>
                <a:lnTo>
                  <a:pt x="466305" y="152204"/>
                </a:lnTo>
                <a:lnTo>
                  <a:pt x="460677" y="150020"/>
                </a:lnTo>
                <a:lnTo>
                  <a:pt x="452277" y="141284"/>
                </a:lnTo>
                <a:lnTo>
                  <a:pt x="450177" y="135404"/>
                </a:lnTo>
                <a:lnTo>
                  <a:pt x="450177" y="45862"/>
                </a:lnTo>
                <a:close/>
              </a:path>
              <a:path w="937259" h="189230">
                <a:moveTo>
                  <a:pt x="538123" y="125745"/>
                </a:moveTo>
                <a:lnTo>
                  <a:pt x="508892" y="125745"/>
                </a:lnTo>
                <a:lnTo>
                  <a:pt x="508581" y="134732"/>
                </a:lnTo>
                <a:lnTo>
                  <a:pt x="508545" y="135777"/>
                </a:lnTo>
                <a:lnTo>
                  <a:pt x="507506" y="144959"/>
                </a:lnTo>
                <a:lnTo>
                  <a:pt x="506120" y="151624"/>
                </a:lnTo>
                <a:lnTo>
                  <a:pt x="506120" y="183955"/>
                </a:lnTo>
                <a:lnTo>
                  <a:pt x="538123" y="183955"/>
                </a:lnTo>
                <a:lnTo>
                  <a:pt x="538123" y="125745"/>
                </a:lnTo>
                <a:close/>
              </a:path>
              <a:path w="937259" h="189230">
                <a:moveTo>
                  <a:pt x="538123" y="45862"/>
                </a:moveTo>
                <a:lnTo>
                  <a:pt x="497804" y="45862"/>
                </a:lnTo>
                <a:lnTo>
                  <a:pt x="497804" y="134732"/>
                </a:lnTo>
                <a:lnTo>
                  <a:pt x="495617" y="140644"/>
                </a:lnTo>
                <a:lnTo>
                  <a:pt x="495536" y="140864"/>
                </a:lnTo>
                <a:lnTo>
                  <a:pt x="486380" y="150020"/>
                </a:lnTo>
                <a:lnTo>
                  <a:pt x="486246" y="150020"/>
                </a:lnTo>
                <a:lnTo>
                  <a:pt x="480584" y="152204"/>
                </a:lnTo>
                <a:lnTo>
                  <a:pt x="505999" y="152204"/>
                </a:lnTo>
                <a:lnTo>
                  <a:pt x="506120" y="125745"/>
                </a:lnTo>
                <a:lnTo>
                  <a:pt x="538123" y="125745"/>
                </a:lnTo>
                <a:lnTo>
                  <a:pt x="538123" y="45862"/>
                </a:lnTo>
                <a:close/>
              </a:path>
              <a:path w="937259" h="189230">
                <a:moveTo>
                  <a:pt x="508892" y="125745"/>
                </a:moveTo>
                <a:lnTo>
                  <a:pt x="506120" y="125745"/>
                </a:lnTo>
                <a:lnTo>
                  <a:pt x="506120" y="151624"/>
                </a:lnTo>
                <a:lnTo>
                  <a:pt x="507506" y="144959"/>
                </a:lnTo>
                <a:lnTo>
                  <a:pt x="508545" y="135777"/>
                </a:lnTo>
                <a:lnTo>
                  <a:pt x="508883" y="125996"/>
                </a:lnTo>
                <a:lnTo>
                  <a:pt x="508892" y="125745"/>
                </a:lnTo>
                <a:close/>
              </a:path>
              <a:path w="937259" h="189230">
                <a:moveTo>
                  <a:pt x="607303" y="45862"/>
                </a:moveTo>
                <a:lnTo>
                  <a:pt x="575300" y="45862"/>
                </a:lnTo>
                <a:lnTo>
                  <a:pt x="575300" y="183955"/>
                </a:lnTo>
                <a:lnTo>
                  <a:pt x="615619" y="183955"/>
                </a:lnTo>
                <a:lnTo>
                  <a:pt x="615619" y="105333"/>
                </a:lnTo>
                <a:lnTo>
                  <a:pt x="605035" y="105333"/>
                </a:lnTo>
                <a:lnTo>
                  <a:pt x="605342" y="95925"/>
                </a:lnTo>
                <a:lnTo>
                  <a:pt x="605366" y="95190"/>
                </a:lnTo>
                <a:lnTo>
                  <a:pt x="606358" y="85929"/>
                </a:lnTo>
                <a:lnTo>
                  <a:pt x="607303" y="81142"/>
                </a:lnTo>
                <a:lnTo>
                  <a:pt x="607303" y="45862"/>
                </a:lnTo>
                <a:close/>
              </a:path>
              <a:path w="937259" h="189230">
                <a:moveTo>
                  <a:pt x="694433" y="77614"/>
                </a:moveTo>
                <a:lnTo>
                  <a:pt x="646362" y="77614"/>
                </a:lnTo>
                <a:lnTo>
                  <a:pt x="651891" y="80050"/>
                </a:lnTo>
                <a:lnTo>
                  <a:pt x="655686" y="84669"/>
                </a:lnTo>
                <a:lnTo>
                  <a:pt x="659718" y="89373"/>
                </a:lnTo>
                <a:lnTo>
                  <a:pt x="661630" y="95190"/>
                </a:lnTo>
                <a:lnTo>
                  <a:pt x="661734" y="183955"/>
                </a:lnTo>
                <a:lnTo>
                  <a:pt x="702305" y="183955"/>
                </a:lnTo>
                <a:lnTo>
                  <a:pt x="702305" y="105333"/>
                </a:lnTo>
                <a:lnTo>
                  <a:pt x="691469" y="105333"/>
                </a:lnTo>
                <a:lnTo>
                  <a:pt x="691776" y="95925"/>
                </a:lnTo>
                <a:lnTo>
                  <a:pt x="691800" y="95190"/>
                </a:lnTo>
                <a:lnTo>
                  <a:pt x="692792" y="85929"/>
                </a:lnTo>
                <a:lnTo>
                  <a:pt x="694433" y="77614"/>
                </a:lnTo>
                <a:close/>
              </a:path>
              <a:path w="937259" h="189230">
                <a:moveTo>
                  <a:pt x="785633" y="77614"/>
                </a:moveTo>
                <a:lnTo>
                  <a:pt x="732964" y="77614"/>
                </a:lnTo>
                <a:lnTo>
                  <a:pt x="738706" y="80050"/>
                </a:lnTo>
                <a:lnTo>
                  <a:pt x="738577" y="80050"/>
                </a:lnTo>
                <a:lnTo>
                  <a:pt x="742372" y="84669"/>
                </a:lnTo>
                <a:lnTo>
                  <a:pt x="746404" y="89373"/>
                </a:lnTo>
                <a:lnTo>
                  <a:pt x="748316" y="95190"/>
                </a:lnTo>
                <a:lnTo>
                  <a:pt x="748420" y="183955"/>
                </a:lnTo>
                <a:lnTo>
                  <a:pt x="788739" y="183955"/>
                </a:lnTo>
                <a:lnTo>
                  <a:pt x="788739" y="105333"/>
                </a:lnTo>
                <a:lnTo>
                  <a:pt x="788417" y="95925"/>
                </a:lnTo>
                <a:lnTo>
                  <a:pt x="788392" y="95190"/>
                </a:lnTo>
                <a:lnTo>
                  <a:pt x="787353" y="85929"/>
                </a:lnTo>
                <a:lnTo>
                  <a:pt x="785633" y="77614"/>
                </a:lnTo>
                <a:close/>
              </a:path>
              <a:path w="937259" h="189230">
                <a:moveTo>
                  <a:pt x="607303" y="81142"/>
                </a:moveTo>
                <a:lnTo>
                  <a:pt x="606358" y="85929"/>
                </a:lnTo>
                <a:lnTo>
                  <a:pt x="605366" y="95190"/>
                </a:lnTo>
                <a:lnTo>
                  <a:pt x="605035" y="105333"/>
                </a:lnTo>
                <a:lnTo>
                  <a:pt x="607303" y="105333"/>
                </a:lnTo>
                <a:lnTo>
                  <a:pt x="607303" y="81142"/>
                </a:lnTo>
                <a:close/>
              </a:path>
              <a:path w="937259" h="189230">
                <a:moveTo>
                  <a:pt x="653922" y="41579"/>
                </a:moveTo>
                <a:lnTo>
                  <a:pt x="652158" y="41579"/>
                </a:lnTo>
                <a:lnTo>
                  <a:pt x="644771" y="42035"/>
                </a:lnTo>
                <a:lnTo>
                  <a:pt x="610327" y="70054"/>
                </a:lnTo>
                <a:lnTo>
                  <a:pt x="607303" y="81142"/>
                </a:lnTo>
                <a:lnTo>
                  <a:pt x="607303" y="105333"/>
                </a:lnTo>
                <a:lnTo>
                  <a:pt x="615619" y="105333"/>
                </a:lnTo>
                <a:lnTo>
                  <a:pt x="615619" y="95925"/>
                </a:lnTo>
                <a:lnTo>
                  <a:pt x="617719" y="89625"/>
                </a:lnTo>
                <a:lnTo>
                  <a:pt x="621919" y="84921"/>
                </a:lnTo>
                <a:lnTo>
                  <a:pt x="626119" y="80050"/>
                </a:lnTo>
                <a:lnTo>
                  <a:pt x="631914" y="77614"/>
                </a:lnTo>
                <a:lnTo>
                  <a:pt x="694426" y="77614"/>
                </a:lnTo>
                <a:lnTo>
                  <a:pt x="696269" y="71648"/>
                </a:lnTo>
                <a:lnTo>
                  <a:pt x="668223" y="43405"/>
                </a:lnTo>
                <a:lnTo>
                  <a:pt x="661403" y="42035"/>
                </a:lnTo>
                <a:lnTo>
                  <a:pt x="653922" y="41579"/>
                </a:lnTo>
                <a:close/>
              </a:path>
              <a:path w="937259" h="189230">
                <a:moveTo>
                  <a:pt x="696269" y="71648"/>
                </a:moveTo>
                <a:lnTo>
                  <a:pt x="694433" y="77614"/>
                </a:lnTo>
                <a:lnTo>
                  <a:pt x="692792" y="85929"/>
                </a:lnTo>
                <a:lnTo>
                  <a:pt x="691800" y="95190"/>
                </a:lnTo>
                <a:lnTo>
                  <a:pt x="691469" y="105333"/>
                </a:lnTo>
                <a:lnTo>
                  <a:pt x="701297" y="105333"/>
                </a:lnTo>
                <a:lnTo>
                  <a:pt x="696269" y="71648"/>
                </a:lnTo>
                <a:close/>
              </a:path>
              <a:path w="937259" h="189230">
                <a:moveTo>
                  <a:pt x="740608" y="41579"/>
                </a:moveTo>
                <a:lnTo>
                  <a:pt x="738844" y="41579"/>
                </a:lnTo>
                <a:lnTo>
                  <a:pt x="731457" y="42035"/>
                </a:lnTo>
                <a:lnTo>
                  <a:pt x="699848" y="63439"/>
                </a:lnTo>
                <a:lnTo>
                  <a:pt x="696269" y="71648"/>
                </a:lnTo>
                <a:lnTo>
                  <a:pt x="698191" y="77614"/>
                </a:lnTo>
                <a:lnTo>
                  <a:pt x="699911" y="85929"/>
                </a:lnTo>
                <a:lnTo>
                  <a:pt x="700950" y="95190"/>
                </a:lnTo>
                <a:lnTo>
                  <a:pt x="701297" y="105333"/>
                </a:lnTo>
                <a:lnTo>
                  <a:pt x="702305" y="105333"/>
                </a:lnTo>
                <a:lnTo>
                  <a:pt x="702305" y="95925"/>
                </a:lnTo>
                <a:lnTo>
                  <a:pt x="704405" y="89625"/>
                </a:lnTo>
                <a:lnTo>
                  <a:pt x="708605" y="84921"/>
                </a:lnTo>
                <a:lnTo>
                  <a:pt x="712805" y="80050"/>
                </a:lnTo>
                <a:lnTo>
                  <a:pt x="718516" y="77614"/>
                </a:lnTo>
                <a:lnTo>
                  <a:pt x="785641" y="77614"/>
                </a:lnTo>
                <a:lnTo>
                  <a:pt x="783195" y="70054"/>
                </a:lnTo>
                <a:lnTo>
                  <a:pt x="754971" y="43405"/>
                </a:lnTo>
                <a:lnTo>
                  <a:pt x="748105" y="42035"/>
                </a:lnTo>
                <a:lnTo>
                  <a:pt x="740608" y="41579"/>
                </a:lnTo>
                <a:close/>
              </a:path>
              <a:path w="937259" h="189230">
                <a:moveTo>
                  <a:pt x="847554" y="142124"/>
                </a:moveTo>
                <a:lnTo>
                  <a:pt x="811771" y="142124"/>
                </a:lnTo>
                <a:lnTo>
                  <a:pt x="813251" y="152472"/>
                </a:lnTo>
                <a:lnTo>
                  <a:pt x="838529" y="181435"/>
                </a:lnTo>
                <a:lnTo>
                  <a:pt x="875525" y="188239"/>
                </a:lnTo>
                <a:lnTo>
                  <a:pt x="884550" y="187908"/>
                </a:lnTo>
                <a:lnTo>
                  <a:pt x="925278" y="172080"/>
                </a:lnTo>
                <a:lnTo>
                  <a:pt x="934938" y="159008"/>
                </a:lnTo>
                <a:lnTo>
                  <a:pt x="867041" y="159008"/>
                </a:lnTo>
                <a:lnTo>
                  <a:pt x="860069" y="157328"/>
                </a:lnTo>
                <a:lnTo>
                  <a:pt x="855366" y="153968"/>
                </a:lnTo>
                <a:lnTo>
                  <a:pt x="850830" y="150440"/>
                </a:lnTo>
                <a:lnTo>
                  <a:pt x="848226" y="146492"/>
                </a:lnTo>
                <a:lnTo>
                  <a:pt x="847554" y="142124"/>
                </a:lnTo>
                <a:close/>
              </a:path>
              <a:path w="937259" h="189230">
                <a:moveTo>
                  <a:pt x="873005" y="41831"/>
                </a:moveTo>
                <a:lnTo>
                  <a:pt x="864910" y="42145"/>
                </a:lnTo>
                <a:lnTo>
                  <a:pt x="857255" y="43090"/>
                </a:lnTo>
                <a:lnTo>
                  <a:pt x="849465" y="44791"/>
                </a:lnTo>
                <a:lnTo>
                  <a:pt x="849655" y="44791"/>
                </a:lnTo>
                <a:lnTo>
                  <a:pt x="843270" y="46870"/>
                </a:lnTo>
                <a:lnTo>
                  <a:pt x="817737" y="72490"/>
                </a:lnTo>
                <a:lnTo>
                  <a:pt x="817629" y="72763"/>
                </a:lnTo>
                <a:lnTo>
                  <a:pt x="816259" y="79173"/>
                </a:lnTo>
                <a:lnTo>
                  <a:pt x="816016" y="82906"/>
                </a:lnTo>
                <a:lnTo>
                  <a:pt x="815995" y="88281"/>
                </a:lnTo>
                <a:lnTo>
                  <a:pt x="816574" y="94607"/>
                </a:lnTo>
                <a:lnTo>
                  <a:pt x="843837" y="124296"/>
                </a:lnTo>
                <a:lnTo>
                  <a:pt x="876533" y="130028"/>
                </a:lnTo>
                <a:lnTo>
                  <a:pt x="885605" y="131036"/>
                </a:lnTo>
                <a:lnTo>
                  <a:pt x="891905" y="132800"/>
                </a:lnTo>
                <a:lnTo>
                  <a:pt x="895433" y="135320"/>
                </a:lnTo>
                <a:lnTo>
                  <a:pt x="898960" y="137672"/>
                </a:lnTo>
                <a:lnTo>
                  <a:pt x="900724" y="140864"/>
                </a:lnTo>
                <a:lnTo>
                  <a:pt x="900724" y="149432"/>
                </a:lnTo>
                <a:lnTo>
                  <a:pt x="898372" y="152960"/>
                </a:lnTo>
                <a:lnTo>
                  <a:pt x="893669" y="155480"/>
                </a:lnTo>
                <a:lnTo>
                  <a:pt x="889133" y="157832"/>
                </a:lnTo>
                <a:lnTo>
                  <a:pt x="883337" y="159008"/>
                </a:lnTo>
                <a:lnTo>
                  <a:pt x="934938" y="159008"/>
                </a:lnTo>
                <a:lnTo>
                  <a:pt x="936980" y="152472"/>
                </a:lnTo>
                <a:lnTo>
                  <a:pt x="936914" y="142124"/>
                </a:lnTo>
                <a:lnTo>
                  <a:pt x="936253" y="135320"/>
                </a:lnTo>
                <a:lnTo>
                  <a:pt x="936130" y="134045"/>
                </a:lnTo>
                <a:lnTo>
                  <a:pt x="905953" y="103443"/>
                </a:lnTo>
                <a:lnTo>
                  <a:pt x="872501" y="97521"/>
                </a:lnTo>
                <a:lnTo>
                  <a:pt x="865277" y="96681"/>
                </a:lnTo>
                <a:lnTo>
                  <a:pt x="860069" y="95253"/>
                </a:lnTo>
                <a:lnTo>
                  <a:pt x="853686" y="91221"/>
                </a:lnTo>
                <a:lnTo>
                  <a:pt x="852090" y="88281"/>
                </a:lnTo>
                <a:lnTo>
                  <a:pt x="852090" y="80386"/>
                </a:lnTo>
                <a:lnTo>
                  <a:pt x="853938" y="77194"/>
                </a:lnTo>
                <a:lnTo>
                  <a:pt x="861329" y="72490"/>
                </a:lnTo>
                <a:lnTo>
                  <a:pt x="866285" y="71314"/>
                </a:lnTo>
                <a:lnTo>
                  <a:pt x="929806" y="71314"/>
                </a:lnTo>
                <a:lnTo>
                  <a:pt x="928570" y="67912"/>
                </a:lnTo>
                <a:lnTo>
                  <a:pt x="897134" y="44791"/>
                </a:lnTo>
                <a:lnTo>
                  <a:pt x="885715" y="42571"/>
                </a:lnTo>
                <a:lnTo>
                  <a:pt x="873005" y="41831"/>
                </a:lnTo>
                <a:close/>
              </a:path>
              <a:path w="937259" h="189230">
                <a:moveTo>
                  <a:pt x="929806" y="71314"/>
                </a:moveTo>
                <a:lnTo>
                  <a:pt x="880397" y="71314"/>
                </a:lnTo>
                <a:lnTo>
                  <a:pt x="886361" y="72910"/>
                </a:lnTo>
                <a:lnTo>
                  <a:pt x="890393" y="76102"/>
                </a:lnTo>
                <a:lnTo>
                  <a:pt x="894454" y="79173"/>
                </a:lnTo>
                <a:lnTo>
                  <a:pt x="896777" y="82906"/>
                </a:lnTo>
                <a:lnTo>
                  <a:pt x="897448" y="87441"/>
                </a:lnTo>
                <a:lnTo>
                  <a:pt x="933232" y="87441"/>
                </a:lnTo>
                <a:lnTo>
                  <a:pt x="931900" y="77194"/>
                </a:lnTo>
                <a:lnTo>
                  <a:pt x="931877" y="77015"/>
                </a:lnTo>
                <a:lnTo>
                  <a:pt x="929806" y="7131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08584" y="1627527"/>
            <a:ext cx="828675" cy="198755"/>
          </a:xfrm>
          <a:custGeom>
            <a:avLst/>
            <a:gdLst/>
            <a:ahLst/>
            <a:cxnLst/>
            <a:rect l="l" t="t" r="r" b="b"/>
            <a:pathLst>
              <a:path w="828675" h="198755">
                <a:moveTo>
                  <a:pt x="36287" y="8315"/>
                </a:moveTo>
                <a:lnTo>
                  <a:pt x="0" y="8315"/>
                </a:lnTo>
                <a:lnTo>
                  <a:pt x="0" y="193783"/>
                </a:lnTo>
                <a:lnTo>
                  <a:pt x="41327" y="193783"/>
                </a:lnTo>
                <a:lnTo>
                  <a:pt x="41327" y="141116"/>
                </a:lnTo>
                <a:lnTo>
                  <a:pt x="36287" y="141116"/>
                </a:lnTo>
                <a:lnTo>
                  <a:pt x="36287" y="105333"/>
                </a:lnTo>
                <a:lnTo>
                  <a:pt x="41327" y="105333"/>
                </a:lnTo>
                <a:lnTo>
                  <a:pt x="41327" y="44098"/>
                </a:lnTo>
                <a:lnTo>
                  <a:pt x="36287" y="44098"/>
                </a:lnTo>
                <a:lnTo>
                  <a:pt x="36287" y="8315"/>
                </a:lnTo>
                <a:close/>
              </a:path>
              <a:path w="828675" h="198755">
                <a:moveTo>
                  <a:pt x="41327" y="105333"/>
                </a:moveTo>
                <a:lnTo>
                  <a:pt x="36287" y="105333"/>
                </a:lnTo>
                <a:lnTo>
                  <a:pt x="36287" y="141116"/>
                </a:lnTo>
                <a:lnTo>
                  <a:pt x="41327" y="141116"/>
                </a:lnTo>
                <a:lnTo>
                  <a:pt x="41327" y="105333"/>
                </a:lnTo>
                <a:close/>
              </a:path>
              <a:path w="828675" h="198755">
                <a:moveTo>
                  <a:pt x="67282" y="8315"/>
                </a:moveTo>
                <a:lnTo>
                  <a:pt x="41327" y="8315"/>
                </a:lnTo>
                <a:lnTo>
                  <a:pt x="41327" y="44098"/>
                </a:lnTo>
                <a:lnTo>
                  <a:pt x="75682" y="44098"/>
                </a:lnTo>
                <a:lnTo>
                  <a:pt x="81142" y="45358"/>
                </a:lnTo>
                <a:lnTo>
                  <a:pt x="85677" y="47878"/>
                </a:lnTo>
                <a:lnTo>
                  <a:pt x="90381" y="50230"/>
                </a:lnTo>
                <a:lnTo>
                  <a:pt x="93993" y="53758"/>
                </a:lnTo>
                <a:lnTo>
                  <a:pt x="96513" y="58462"/>
                </a:lnTo>
                <a:lnTo>
                  <a:pt x="99059" y="63108"/>
                </a:lnTo>
                <a:lnTo>
                  <a:pt x="100293" y="68458"/>
                </a:lnTo>
                <a:lnTo>
                  <a:pt x="100293" y="80890"/>
                </a:lnTo>
                <a:lnTo>
                  <a:pt x="98977" y="86370"/>
                </a:lnTo>
                <a:lnTo>
                  <a:pt x="96513" y="90969"/>
                </a:lnTo>
                <a:lnTo>
                  <a:pt x="93993" y="95505"/>
                </a:lnTo>
                <a:lnTo>
                  <a:pt x="90381" y="99033"/>
                </a:lnTo>
                <a:lnTo>
                  <a:pt x="85677" y="101553"/>
                </a:lnTo>
                <a:lnTo>
                  <a:pt x="81142" y="104073"/>
                </a:lnTo>
                <a:lnTo>
                  <a:pt x="75682" y="105333"/>
                </a:lnTo>
                <a:lnTo>
                  <a:pt x="41327" y="105333"/>
                </a:lnTo>
                <a:lnTo>
                  <a:pt x="41327" y="141116"/>
                </a:lnTo>
                <a:lnTo>
                  <a:pt x="67282" y="141116"/>
                </a:lnTo>
                <a:lnTo>
                  <a:pt x="78574" y="140628"/>
                </a:lnTo>
                <a:lnTo>
                  <a:pt x="115287" y="128989"/>
                </a:lnTo>
                <a:lnTo>
                  <a:pt x="139770" y="95505"/>
                </a:lnTo>
                <a:lnTo>
                  <a:pt x="142124" y="76858"/>
                </a:lnTo>
                <a:lnTo>
                  <a:pt x="142124" y="72826"/>
                </a:lnTo>
                <a:lnTo>
                  <a:pt x="128138" y="31530"/>
                </a:lnTo>
                <a:lnTo>
                  <a:pt x="89016" y="10268"/>
                </a:lnTo>
                <a:lnTo>
                  <a:pt x="78574" y="8804"/>
                </a:lnTo>
                <a:lnTo>
                  <a:pt x="67282" y="8315"/>
                </a:lnTo>
                <a:close/>
              </a:path>
              <a:path w="828675" h="198755">
                <a:moveTo>
                  <a:pt x="41327" y="8315"/>
                </a:moveTo>
                <a:lnTo>
                  <a:pt x="36287" y="8315"/>
                </a:lnTo>
                <a:lnTo>
                  <a:pt x="36287" y="44098"/>
                </a:lnTo>
                <a:lnTo>
                  <a:pt x="41327" y="44098"/>
                </a:lnTo>
                <a:lnTo>
                  <a:pt x="41327" y="8315"/>
                </a:lnTo>
                <a:close/>
              </a:path>
              <a:path w="828675" h="198755">
                <a:moveTo>
                  <a:pt x="199043" y="55690"/>
                </a:moveTo>
                <a:lnTo>
                  <a:pt x="167040" y="55690"/>
                </a:lnTo>
                <a:lnTo>
                  <a:pt x="167040" y="193783"/>
                </a:lnTo>
                <a:lnTo>
                  <a:pt x="207359" y="193783"/>
                </a:lnTo>
                <a:lnTo>
                  <a:pt x="207359" y="123477"/>
                </a:lnTo>
                <a:lnTo>
                  <a:pt x="207926" y="115539"/>
                </a:lnTo>
                <a:lnTo>
                  <a:pt x="208081" y="114909"/>
                </a:lnTo>
                <a:lnTo>
                  <a:pt x="198287" y="114909"/>
                </a:lnTo>
                <a:lnTo>
                  <a:pt x="198972" y="102687"/>
                </a:lnTo>
                <a:lnTo>
                  <a:pt x="199043" y="55690"/>
                </a:lnTo>
                <a:close/>
              </a:path>
              <a:path w="828675" h="198755">
                <a:moveTo>
                  <a:pt x="199043" y="102687"/>
                </a:moveTo>
                <a:lnTo>
                  <a:pt x="198640" y="108609"/>
                </a:lnTo>
                <a:lnTo>
                  <a:pt x="198287" y="114909"/>
                </a:lnTo>
                <a:lnTo>
                  <a:pt x="199043" y="114909"/>
                </a:lnTo>
                <a:lnTo>
                  <a:pt x="199043" y="102687"/>
                </a:lnTo>
                <a:close/>
              </a:path>
              <a:path w="828675" h="198755">
                <a:moveTo>
                  <a:pt x="252214" y="53926"/>
                </a:moveTo>
                <a:lnTo>
                  <a:pt x="246922" y="53926"/>
                </a:lnTo>
                <a:lnTo>
                  <a:pt x="235771" y="54918"/>
                </a:lnTo>
                <a:lnTo>
                  <a:pt x="205233" y="78574"/>
                </a:lnTo>
                <a:lnTo>
                  <a:pt x="201491" y="88701"/>
                </a:lnTo>
                <a:lnTo>
                  <a:pt x="201374" y="89016"/>
                </a:lnTo>
                <a:lnTo>
                  <a:pt x="199054" y="101210"/>
                </a:lnTo>
                <a:lnTo>
                  <a:pt x="199043" y="114909"/>
                </a:lnTo>
                <a:lnTo>
                  <a:pt x="208081" y="114909"/>
                </a:lnTo>
                <a:lnTo>
                  <a:pt x="209627" y="108609"/>
                </a:lnTo>
                <a:lnTo>
                  <a:pt x="212462" y="102687"/>
                </a:lnTo>
                <a:lnTo>
                  <a:pt x="242134" y="88701"/>
                </a:lnTo>
                <a:lnTo>
                  <a:pt x="252214" y="88701"/>
                </a:lnTo>
                <a:lnTo>
                  <a:pt x="252214" y="53926"/>
                </a:lnTo>
                <a:close/>
              </a:path>
              <a:path w="828675" h="198755">
                <a:moveTo>
                  <a:pt x="339648" y="50902"/>
                </a:moveTo>
                <a:lnTo>
                  <a:pt x="301345" y="59738"/>
                </a:lnTo>
                <a:lnTo>
                  <a:pt x="271767" y="88654"/>
                </a:lnTo>
                <a:lnTo>
                  <a:pt x="263798" y="122217"/>
                </a:lnTo>
                <a:lnTo>
                  <a:pt x="263798" y="128012"/>
                </a:lnTo>
                <a:lnTo>
                  <a:pt x="275012" y="166883"/>
                </a:lnTo>
                <a:lnTo>
                  <a:pt x="307393" y="193027"/>
                </a:lnTo>
                <a:lnTo>
                  <a:pt x="339648" y="198571"/>
                </a:lnTo>
                <a:lnTo>
                  <a:pt x="348578" y="198224"/>
                </a:lnTo>
                <a:lnTo>
                  <a:pt x="385133" y="186223"/>
                </a:lnTo>
                <a:lnTo>
                  <a:pt x="405852" y="164552"/>
                </a:lnTo>
                <a:lnTo>
                  <a:pt x="332088" y="164552"/>
                </a:lnTo>
                <a:lnTo>
                  <a:pt x="325620" y="162872"/>
                </a:lnTo>
                <a:lnTo>
                  <a:pt x="314869" y="156152"/>
                </a:lnTo>
                <a:lnTo>
                  <a:pt x="310837" y="151448"/>
                </a:lnTo>
                <a:lnTo>
                  <a:pt x="305461" y="139352"/>
                </a:lnTo>
                <a:lnTo>
                  <a:pt x="304117" y="132632"/>
                </a:lnTo>
                <a:lnTo>
                  <a:pt x="304117" y="117345"/>
                </a:lnTo>
                <a:lnTo>
                  <a:pt x="332256" y="84921"/>
                </a:lnTo>
                <a:lnTo>
                  <a:pt x="405331" y="84921"/>
                </a:lnTo>
                <a:lnTo>
                  <a:pt x="404032" y="82717"/>
                </a:lnTo>
                <a:lnTo>
                  <a:pt x="371399" y="56698"/>
                </a:lnTo>
                <a:lnTo>
                  <a:pt x="348342" y="51265"/>
                </a:lnTo>
                <a:lnTo>
                  <a:pt x="339648" y="50902"/>
                </a:lnTo>
                <a:close/>
              </a:path>
              <a:path w="828675" h="198755">
                <a:moveTo>
                  <a:pt x="405331" y="84921"/>
                </a:moveTo>
                <a:lnTo>
                  <a:pt x="347208" y="84921"/>
                </a:lnTo>
                <a:lnTo>
                  <a:pt x="353592" y="86685"/>
                </a:lnTo>
                <a:lnTo>
                  <a:pt x="358800" y="90213"/>
                </a:lnTo>
                <a:lnTo>
                  <a:pt x="364175" y="93741"/>
                </a:lnTo>
                <a:lnTo>
                  <a:pt x="368291" y="98529"/>
                </a:lnTo>
                <a:lnTo>
                  <a:pt x="371147" y="104577"/>
                </a:lnTo>
                <a:lnTo>
                  <a:pt x="374003" y="110457"/>
                </a:lnTo>
                <a:lnTo>
                  <a:pt x="375431" y="117345"/>
                </a:lnTo>
                <a:lnTo>
                  <a:pt x="375431" y="132632"/>
                </a:lnTo>
                <a:lnTo>
                  <a:pt x="374003" y="139352"/>
                </a:lnTo>
                <a:lnTo>
                  <a:pt x="371147" y="145400"/>
                </a:lnTo>
                <a:lnTo>
                  <a:pt x="368459" y="151448"/>
                </a:lnTo>
                <a:lnTo>
                  <a:pt x="364511" y="156152"/>
                </a:lnTo>
                <a:lnTo>
                  <a:pt x="354096" y="162872"/>
                </a:lnTo>
                <a:lnTo>
                  <a:pt x="347544" y="164552"/>
                </a:lnTo>
                <a:lnTo>
                  <a:pt x="405852" y="164552"/>
                </a:lnTo>
                <a:lnTo>
                  <a:pt x="415750" y="128012"/>
                </a:lnTo>
                <a:lnTo>
                  <a:pt x="415750" y="122217"/>
                </a:lnTo>
                <a:lnTo>
                  <a:pt x="415523" y="117345"/>
                </a:lnTo>
                <a:lnTo>
                  <a:pt x="415419" y="115129"/>
                </a:lnTo>
                <a:lnTo>
                  <a:pt x="414427" y="108231"/>
                </a:lnTo>
                <a:lnTo>
                  <a:pt x="412774" y="101522"/>
                </a:lnTo>
                <a:lnTo>
                  <a:pt x="410458" y="95001"/>
                </a:lnTo>
                <a:lnTo>
                  <a:pt x="407529" y="88654"/>
                </a:lnTo>
                <a:lnTo>
                  <a:pt x="405331" y="84921"/>
                </a:lnTo>
                <a:close/>
              </a:path>
              <a:path w="828675" h="198755">
                <a:moveTo>
                  <a:pt x="513691" y="5795"/>
                </a:moveTo>
                <a:lnTo>
                  <a:pt x="500084" y="5795"/>
                </a:lnTo>
                <a:lnTo>
                  <a:pt x="487657" y="6520"/>
                </a:lnTo>
                <a:lnTo>
                  <a:pt x="450000" y="32066"/>
                </a:lnTo>
                <a:lnTo>
                  <a:pt x="446661" y="52918"/>
                </a:lnTo>
                <a:lnTo>
                  <a:pt x="446661" y="193783"/>
                </a:lnTo>
                <a:lnTo>
                  <a:pt x="484208" y="193783"/>
                </a:lnTo>
                <a:lnTo>
                  <a:pt x="484208" y="45862"/>
                </a:lnTo>
                <a:lnTo>
                  <a:pt x="485384" y="42334"/>
                </a:lnTo>
                <a:lnTo>
                  <a:pt x="487736" y="39815"/>
                </a:lnTo>
                <a:lnTo>
                  <a:pt x="490256" y="37295"/>
                </a:lnTo>
                <a:lnTo>
                  <a:pt x="493784" y="36035"/>
                </a:lnTo>
                <a:lnTo>
                  <a:pt x="513691" y="36035"/>
                </a:lnTo>
                <a:lnTo>
                  <a:pt x="513691" y="5795"/>
                </a:lnTo>
                <a:close/>
              </a:path>
              <a:path w="828675" h="198755">
                <a:moveTo>
                  <a:pt x="446661" y="56950"/>
                </a:moveTo>
                <a:lnTo>
                  <a:pt x="430533" y="56950"/>
                </a:lnTo>
                <a:lnTo>
                  <a:pt x="430533" y="86433"/>
                </a:lnTo>
                <a:lnTo>
                  <a:pt x="446661" y="86433"/>
                </a:lnTo>
                <a:lnTo>
                  <a:pt x="446661" y="56950"/>
                </a:lnTo>
                <a:close/>
              </a:path>
              <a:path w="828675" h="198755">
                <a:moveTo>
                  <a:pt x="513187" y="56950"/>
                </a:moveTo>
                <a:lnTo>
                  <a:pt x="484208" y="56950"/>
                </a:lnTo>
                <a:lnTo>
                  <a:pt x="484208" y="86433"/>
                </a:lnTo>
                <a:lnTo>
                  <a:pt x="513187" y="86433"/>
                </a:lnTo>
                <a:lnTo>
                  <a:pt x="513187" y="56950"/>
                </a:lnTo>
                <a:close/>
              </a:path>
              <a:path w="828675" h="198755">
                <a:moveTo>
                  <a:pt x="580722" y="55690"/>
                </a:moveTo>
                <a:lnTo>
                  <a:pt x="540403" y="55690"/>
                </a:lnTo>
                <a:lnTo>
                  <a:pt x="540403" y="193783"/>
                </a:lnTo>
                <a:lnTo>
                  <a:pt x="580722" y="193783"/>
                </a:lnTo>
                <a:lnTo>
                  <a:pt x="580722" y="55690"/>
                </a:lnTo>
                <a:close/>
              </a:path>
              <a:path w="828675" h="198755">
                <a:moveTo>
                  <a:pt x="540403" y="55690"/>
                </a:moveTo>
                <a:lnTo>
                  <a:pt x="524023" y="55690"/>
                </a:lnTo>
                <a:lnTo>
                  <a:pt x="524023" y="85425"/>
                </a:lnTo>
                <a:lnTo>
                  <a:pt x="540403" y="85425"/>
                </a:lnTo>
                <a:lnTo>
                  <a:pt x="540403" y="55690"/>
                </a:lnTo>
                <a:close/>
              </a:path>
              <a:path w="828675" h="198755">
                <a:moveTo>
                  <a:pt x="563754" y="0"/>
                </a:moveTo>
                <a:lnTo>
                  <a:pt x="548466" y="0"/>
                </a:lnTo>
                <a:lnTo>
                  <a:pt x="542839" y="2015"/>
                </a:lnTo>
                <a:lnTo>
                  <a:pt x="535615" y="9911"/>
                </a:lnTo>
                <a:lnTo>
                  <a:pt x="533851" y="14951"/>
                </a:lnTo>
                <a:lnTo>
                  <a:pt x="533851" y="27215"/>
                </a:lnTo>
                <a:lnTo>
                  <a:pt x="535615" y="32255"/>
                </a:lnTo>
                <a:lnTo>
                  <a:pt x="539143" y="36287"/>
                </a:lnTo>
                <a:lnTo>
                  <a:pt x="542839" y="40151"/>
                </a:lnTo>
                <a:lnTo>
                  <a:pt x="548466" y="42083"/>
                </a:lnTo>
                <a:lnTo>
                  <a:pt x="563754" y="42083"/>
                </a:lnTo>
                <a:lnTo>
                  <a:pt x="569382" y="40151"/>
                </a:lnTo>
                <a:lnTo>
                  <a:pt x="572910" y="36287"/>
                </a:lnTo>
                <a:lnTo>
                  <a:pt x="576438" y="32255"/>
                </a:lnTo>
                <a:lnTo>
                  <a:pt x="578202" y="27215"/>
                </a:lnTo>
                <a:lnTo>
                  <a:pt x="578202" y="14951"/>
                </a:lnTo>
                <a:lnTo>
                  <a:pt x="576438" y="9911"/>
                </a:lnTo>
                <a:lnTo>
                  <a:pt x="572910" y="6047"/>
                </a:lnTo>
                <a:lnTo>
                  <a:pt x="569382" y="2015"/>
                </a:lnTo>
                <a:lnTo>
                  <a:pt x="563754" y="0"/>
                </a:lnTo>
                <a:close/>
              </a:path>
              <a:path w="828675" h="198755">
                <a:moveTo>
                  <a:pt x="660454" y="9827"/>
                </a:moveTo>
                <a:lnTo>
                  <a:pt x="619883" y="9827"/>
                </a:lnTo>
                <a:lnTo>
                  <a:pt x="619883" y="193783"/>
                </a:lnTo>
                <a:lnTo>
                  <a:pt x="660454" y="193783"/>
                </a:lnTo>
                <a:lnTo>
                  <a:pt x="660454" y="9827"/>
                </a:lnTo>
                <a:close/>
              </a:path>
              <a:path w="828675" h="198755">
                <a:moveTo>
                  <a:pt x="619883" y="9827"/>
                </a:moveTo>
                <a:lnTo>
                  <a:pt x="603503" y="9827"/>
                </a:lnTo>
                <a:lnTo>
                  <a:pt x="603503" y="39563"/>
                </a:lnTo>
                <a:lnTo>
                  <a:pt x="619883" y="39563"/>
                </a:lnTo>
                <a:lnTo>
                  <a:pt x="619883" y="9827"/>
                </a:lnTo>
                <a:close/>
              </a:path>
              <a:path w="828675" h="198755">
                <a:moveTo>
                  <a:pt x="759344" y="50902"/>
                </a:moveTo>
                <a:lnTo>
                  <a:pt x="717072" y="63817"/>
                </a:lnTo>
                <a:lnTo>
                  <a:pt x="693574" y="95757"/>
                </a:lnTo>
                <a:lnTo>
                  <a:pt x="689038" y="127256"/>
                </a:lnTo>
                <a:lnTo>
                  <a:pt x="689292" y="133220"/>
                </a:lnTo>
                <a:lnTo>
                  <a:pt x="689321" y="133903"/>
                </a:lnTo>
                <a:lnTo>
                  <a:pt x="703023" y="171088"/>
                </a:lnTo>
                <a:lnTo>
                  <a:pt x="736665" y="195169"/>
                </a:lnTo>
                <a:lnTo>
                  <a:pt x="760856" y="198571"/>
                </a:lnTo>
                <a:lnTo>
                  <a:pt x="769298" y="198193"/>
                </a:lnTo>
                <a:lnTo>
                  <a:pt x="809081" y="180758"/>
                </a:lnTo>
                <a:lnTo>
                  <a:pt x="820166" y="165812"/>
                </a:lnTo>
                <a:lnTo>
                  <a:pt x="752792" y="165812"/>
                </a:lnTo>
                <a:lnTo>
                  <a:pt x="746240" y="164132"/>
                </a:lnTo>
                <a:lnTo>
                  <a:pt x="726927" y="135320"/>
                </a:lnTo>
                <a:lnTo>
                  <a:pt x="705921" y="135320"/>
                </a:lnTo>
                <a:lnTo>
                  <a:pt x="705921" y="112452"/>
                </a:lnTo>
                <a:lnTo>
                  <a:pt x="727197" y="112452"/>
                </a:lnTo>
                <a:lnTo>
                  <a:pt x="727834" y="108672"/>
                </a:lnTo>
                <a:lnTo>
                  <a:pt x="730365" y="102561"/>
                </a:lnTo>
                <a:lnTo>
                  <a:pt x="732885" y="96345"/>
                </a:lnTo>
                <a:lnTo>
                  <a:pt x="736581" y="91641"/>
                </a:lnTo>
                <a:lnTo>
                  <a:pt x="746324" y="85257"/>
                </a:lnTo>
                <a:lnTo>
                  <a:pt x="752288" y="83662"/>
                </a:lnTo>
                <a:lnTo>
                  <a:pt x="818157" y="83662"/>
                </a:lnTo>
                <a:lnTo>
                  <a:pt x="815586" y="79267"/>
                </a:lnTo>
                <a:lnTo>
                  <a:pt x="779755" y="53422"/>
                </a:lnTo>
                <a:lnTo>
                  <a:pt x="769991" y="51532"/>
                </a:lnTo>
                <a:lnTo>
                  <a:pt x="759344" y="50902"/>
                </a:lnTo>
                <a:close/>
              </a:path>
              <a:path w="828675" h="198755">
                <a:moveTo>
                  <a:pt x="825618" y="150944"/>
                </a:moveTo>
                <a:lnTo>
                  <a:pt x="788575" y="150944"/>
                </a:lnTo>
                <a:lnTo>
                  <a:pt x="786895" y="155144"/>
                </a:lnTo>
                <a:lnTo>
                  <a:pt x="783703" y="158672"/>
                </a:lnTo>
                <a:lnTo>
                  <a:pt x="774296" y="164384"/>
                </a:lnTo>
                <a:lnTo>
                  <a:pt x="768248" y="165812"/>
                </a:lnTo>
                <a:lnTo>
                  <a:pt x="820166" y="165812"/>
                </a:lnTo>
                <a:lnTo>
                  <a:pt x="821099" y="164132"/>
                </a:lnTo>
                <a:lnTo>
                  <a:pt x="823744" y="157685"/>
                </a:lnTo>
                <a:lnTo>
                  <a:pt x="825618" y="150944"/>
                </a:lnTo>
                <a:close/>
              </a:path>
              <a:path w="828675" h="198755">
                <a:moveTo>
                  <a:pt x="727197" y="112452"/>
                </a:moveTo>
                <a:lnTo>
                  <a:pt x="705921" y="112452"/>
                </a:lnTo>
                <a:lnTo>
                  <a:pt x="705921" y="135320"/>
                </a:lnTo>
                <a:lnTo>
                  <a:pt x="726927" y="135320"/>
                </a:lnTo>
                <a:lnTo>
                  <a:pt x="726811" y="114741"/>
                </a:lnTo>
                <a:lnTo>
                  <a:pt x="727197" y="112452"/>
                </a:lnTo>
                <a:close/>
              </a:path>
              <a:path w="828675" h="198755">
                <a:moveTo>
                  <a:pt x="790210" y="112452"/>
                </a:moveTo>
                <a:lnTo>
                  <a:pt x="727197" y="112452"/>
                </a:lnTo>
                <a:lnTo>
                  <a:pt x="726811" y="114741"/>
                </a:lnTo>
                <a:lnTo>
                  <a:pt x="726696" y="133903"/>
                </a:lnTo>
                <a:lnTo>
                  <a:pt x="726927" y="135320"/>
                </a:lnTo>
                <a:lnTo>
                  <a:pt x="828138" y="135320"/>
                </a:lnTo>
                <a:lnTo>
                  <a:pt x="828138" y="122973"/>
                </a:lnTo>
                <a:lnTo>
                  <a:pt x="790591" y="122973"/>
                </a:lnTo>
                <a:lnTo>
                  <a:pt x="790591" y="114741"/>
                </a:lnTo>
                <a:lnTo>
                  <a:pt x="790210" y="112452"/>
                </a:lnTo>
                <a:close/>
              </a:path>
              <a:path w="828675" h="198755">
                <a:moveTo>
                  <a:pt x="818157" y="83662"/>
                </a:moveTo>
                <a:lnTo>
                  <a:pt x="766232" y="83662"/>
                </a:lnTo>
                <a:lnTo>
                  <a:pt x="771944" y="85257"/>
                </a:lnTo>
                <a:lnTo>
                  <a:pt x="776480" y="88449"/>
                </a:lnTo>
                <a:lnTo>
                  <a:pt x="781183" y="91473"/>
                </a:lnTo>
                <a:lnTo>
                  <a:pt x="784711" y="95925"/>
                </a:lnTo>
                <a:lnTo>
                  <a:pt x="789415" y="107685"/>
                </a:lnTo>
                <a:lnTo>
                  <a:pt x="790591" y="114741"/>
                </a:lnTo>
                <a:lnTo>
                  <a:pt x="790591" y="122973"/>
                </a:lnTo>
                <a:lnTo>
                  <a:pt x="803617" y="112452"/>
                </a:lnTo>
                <a:lnTo>
                  <a:pt x="827634" y="112452"/>
                </a:lnTo>
                <a:lnTo>
                  <a:pt x="826122" y="103569"/>
                </a:lnTo>
                <a:lnTo>
                  <a:pt x="823602" y="95064"/>
                </a:lnTo>
                <a:lnTo>
                  <a:pt x="820075" y="86937"/>
                </a:lnTo>
                <a:lnTo>
                  <a:pt x="818157" y="83662"/>
                </a:lnTo>
                <a:close/>
              </a:path>
              <a:path w="828675" h="198755">
                <a:moveTo>
                  <a:pt x="827634" y="112452"/>
                </a:moveTo>
                <a:lnTo>
                  <a:pt x="803617" y="112452"/>
                </a:lnTo>
                <a:lnTo>
                  <a:pt x="790591" y="122973"/>
                </a:lnTo>
                <a:lnTo>
                  <a:pt x="828138" y="122973"/>
                </a:lnTo>
                <a:lnTo>
                  <a:pt x="828138" y="121713"/>
                </a:lnTo>
                <a:lnTo>
                  <a:pt x="827832" y="116085"/>
                </a:lnTo>
                <a:lnTo>
                  <a:pt x="827759" y="114741"/>
                </a:lnTo>
                <a:lnTo>
                  <a:pt x="827634" y="112452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1921894" y="675550"/>
            <a:ext cx="5707380" cy="2110105"/>
            <a:chOff x="11921894" y="675550"/>
            <a:chExt cx="5707380" cy="211010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21894" y="675550"/>
              <a:ext cx="5706827" cy="211008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561314" y="1314970"/>
              <a:ext cx="4428490" cy="831850"/>
            </a:xfrm>
            <a:custGeom>
              <a:avLst/>
              <a:gdLst/>
              <a:ahLst/>
              <a:cxnLst/>
              <a:rect l="l" t="t" r="r" b="b"/>
              <a:pathLst>
                <a:path w="4428490" h="831850">
                  <a:moveTo>
                    <a:pt x="4268134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671391"/>
                  </a:lnTo>
                  <a:lnTo>
                    <a:pt x="8149" y="721918"/>
                  </a:lnTo>
                  <a:lnTo>
                    <a:pt x="30842" y="765800"/>
                  </a:lnTo>
                  <a:lnTo>
                    <a:pt x="65446" y="800404"/>
                  </a:lnTo>
                  <a:lnTo>
                    <a:pt x="109328" y="823097"/>
                  </a:lnTo>
                  <a:lnTo>
                    <a:pt x="159855" y="831247"/>
                  </a:lnTo>
                  <a:lnTo>
                    <a:pt x="4268134" y="831247"/>
                  </a:lnTo>
                  <a:lnTo>
                    <a:pt x="4318660" y="823097"/>
                  </a:lnTo>
                  <a:lnTo>
                    <a:pt x="4362542" y="800404"/>
                  </a:lnTo>
                  <a:lnTo>
                    <a:pt x="4397146" y="765800"/>
                  </a:lnTo>
                  <a:lnTo>
                    <a:pt x="4419840" y="721918"/>
                  </a:lnTo>
                  <a:lnTo>
                    <a:pt x="4427989" y="671392"/>
                  </a:lnTo>
                  <a:lnTo>
                    <a:pt x="4427989" y="159855"/>
                  </a:lnTo>
                  <a:lnTo>
                    <a:pt x="4419840" y="109328"/>
                  </a:lnTo>
                  <a:lnTo>
                    <a:pt x="4397146" y="65446"/>
                  </a:lnTo>
                  <a:lnTo>
                    <a:pt x="4362542" y="30842"/>
                  </a:lnTo>
                  <a:lnTo>
                    <a:pt x="4318660" y="8149"/>
                  </a:lnTo>
                  <a:lnTo>
                    <a:pt x="4268134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806880" y="1566807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323902" y="306083"/>
                  </a:moveTo>
                  <a:lnTo>
                    <a:pt x="306082" y="323901"/>
                  </a:lnTo>
                  <a:lnTo>
                    <a:pt x="311003" y="328822"/>
                  </a:lnTo>
                  <a:lnTo>
                    <a:pt x="318980" y="328822"/>
                  </a:lnTo>
                  <a:lnTo>
                    <a:pt x="328822" y="318982"/>
                  </a:lnTo>
                  <a:lnTo>
                    <a:pt x="328822" y="311004"/>
                  </a:lnTo>
                  <a:lnTo>
                    <a:pt x="323902" y="306083"/>
                  </a:lnTo>
                  <a:close/>
                </a:path>
                <a:path w="328930" h="328930">
                  <a:moveTo>
                    <a:pt x="273465" y="255641"/>
                  </a:moveTo>
                  <a:lnTo>
                    <a:pt x="255648" y="273461"/>
                  </a:lnTo>
                  <a:lnTo>
                    <a:pt x="306082" y="323901"/>
                  </a:lnTo>
                  <a:lnTo>
                    <a:pt x="323902" y="306083"/>
                  </a:lnTo>
                  <a:lnTo>
                    <a:pt x="273465" y="255641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06499" y="7939"/>
                  </a:lnTo>
                  <a:lnTo>
                    <a:pt x="63753" y="30048"/>
                  </a:lnTo>
                  <a:lnTo>
                    <a:pt x="30044" y="63761"/>
                  </a:lnTo>
                  <a:lnTo>
                    <a:pt x="7938" y="106512"/>
                  </a:lnTo>
                  <a:lnTo>
                    <a:pt x="0" y="155736"/>
                  </a:lnTo>
                  <a:lnTo>
                    <a:pt x="7938" y="204960"/>
                  </a:lnTo>
                  <a:lnTo>
                    <a:pt x="30044" y="247711"/>
                  </a:lnTo>
                  <a:lnTo>
                    <a:pt x="63753" y="281424"/>
                  </a:lnTo>
                  <a:lnTo>
                    <a:pt x="106499" y="303532"/>
                  </a:lnTo>
                  <a:lnTo>
                    <a:pt x="155719" y="311472"/>
                  </a:lnTo>
                  <a:lnTo>
                    <a:pt x="155719" y="286273"/>
                  </a:lnTo>
                  <a:lnTo>
                    <a:pt x="104915" y="276015"/>
                  </a:lnTo>
                  <a:lnTo>
                    <a:pt x="63428" y="248040"/>
                  </a:lnTo>
                  <a:lnTo>
                    <a:pt x="35456" y="206547"/>
                  </a:lnTo>
                  <a:lnTo>
                    <a:pt x="25199" y="155736"/>
                  </a:lnTo>
                  <a:lnTo>
                    <a:pt x="35456" y="104924"/>
                  </a:lnTo>
                  <a:lnTo>
                    <a:pt x="63428" y="63432"/>
                  </a:lnTo>
                  <a:lnTo>
                    <a:pt x="104915" y="35457"/>
                  </a:lnTo>
                  <a:lnTo>
                    <a:pt x="155719" y="2519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55719" y="25199"/>
                  </a:lnTo>
                  <a:lnTo>
                    <a:pt x="206523" y="35457"/>
                  </a:lnTo>
                  <a:lnTo>
                    <a:pt x="248011" y="63432"/>
                  </a:lnTo>
                  <a:lnTo>
                    <a:pt x="275982" y="104924"/>
                  </a:lnTo>
                  <a:lnTo>
                    <a:pt x="286240" y="155736"/>
                  </a:lnTo>
                  <a:lnTo>
                    <a:pt x="275982" y="206547"/>
                  </a:lnTo>
                  <a:lnTo>
                    <a:pt x="248011" y="248040"/>
                  </a:lnTo>
                  <a:lnTo>
                    <a:pt x="206523" y="276015"/>
                  </a:lnTo>
                  <a:lnTo>
                    <a:pt x="155719" y="286273"/>
                  </a:lnTo>
                  <a:lnTo>
                    <a:pt x="155719" y="311472"/>
                  </a:lnTo>
                  <a:lnTo>
                    <a:pt x="204939" y="303532"/>
                  </a:lnTo>
                  <a:lnTo>
                    <a:pt x="247686" y="281424"/>
                  </a:lnTo>
                  <a:lnTo>
                    <a:pt x="255648" y="273461"/>
                  </a:lnTo>
                  <a:lnTo>
                    <a:pt x="243988" y="261799"/>
                  </a:lnTo>
                  <a:lnTo>
                    <a:pt x="243988" y="253822"/>
                  </a:lnTo>
                  <a:lnTo>
                    <a:pt x="253830" y="243982"/>
                  </a:lnTo>
                  <a:lnTo>
                    <a:pt x="283323" y="243982"/>
                  </a:lnTo>
                  <a:lnTo>
                    <a:pt x="303500" y="204960"/>
                  </a:lnTo>
                  <a:lnTo>
                    <a:pt x="311439" y="155736"/>
                  </a:lnTo>
                  <a:lnTo>
                    <a:pt x="303500" y="106512"/>
                  </a:lnTo>
                  <a:lnTo>
                    <a:pt x="281394" y="63761"/>
                  </a:lnTo>
                  <a:lnTo>
                    <a:pt x="247686" y="30048"/>
                  </a:lnTo>
                  <a:lnTo>
                    <a:pt x="204939" y="793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266728" y="248903"/>
                  </a:moveTo>
                  <a:lnTo>
                    <a:pt x="248908" y="266720"/>
                  </a:lnTo>
                  <a:lnTo>
                    <a:pt x="255648" y="273461"/>
                  </a:lnTo>
                  <a:lnTo>
                    <a:pt x="273465" y="255641"/>
                  </a:lnTo>
                  <a:lnTo>
                    <a:pt x="266728" y="248903"/>
                  </a:lnTo>
                  <a:close/>
                </a:path>
                <a:path w="328930" h="328930">
                  <a:moveTo>
                    <a:pt x="261808" y="243982"/>
                  </a:moveTo>
                  <a:lnTo>
                    <a:pt x="253830" y="243982"/>
                  </a:lnTo>
                  <a:lnTo>
                    <a:pt x="243988" y="253822"/>
                  </a:lnTo>
                  <a:lnTo>
                    <a:pt x="243988" y="261799"/>
                  </a:lnTo>
                  <a:lnTo>
                    <a:pt x="248908" y="266720"/>
                  </a:lnTo>
                  <a:lnTo>
                    <a:pt x="266728" y="248903"/>
                  </a:lnTo>
                  <a:lnTo>
                    <a:pt x="261808" y="243982"/>
                  </a:lnTo>
                  <a:close/>
                </a:path>
                <a:path w="328930" h="328930">
                  <a:moveTo>
                    <a:pt x="283323" y="243982"/>
                  </a:moveTo>
                  <a:lnTo>
                    <a:pt x="261808" y="243982"/>
                  </a:lnTo>
                  <a:lnTo>
                    <a:pt x="273465" y="255641"/>
                  </a:lnTo>
                  <a:lnTo>
                    <a:pt x="281394" y="247711"/>
                  </a:lnTo>
                  <a:lnTo>
                    <a:pt x="283323" y="243982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03324" y="1637365"/>
              <a:ext cx="952500" cy="188595"/>
            </a:xfrm>
            <a:custGeom>
              <a:avLst/>
              <a:gdLst/>
              <a:ahLst/>
              <a:cxnLst/>
              <a:rect l="l" t="t" r="r" b="b"/>
              <a:pathLst>
                <a:path w="952500" h="188594">
                  <a:moveTo>
                    <a:pt x="22679" y="145652"/>
                  </a:moveTo>
                  <a:lnTo>
                    <a:pt x="0" y="145652"/>
                  </a:lnTo>
                  <a:lnTo>
                    <a:pt x="4098" y="163323"/>
                  </a:lnTo>
                  <a:lnTo>
                    <a:pt x="15025" y="176647"/>
                  </a:lnTo>
                  <a:lnTo>
                    <a:pt x="32424" y="185058"/>
                  </a:lnTo>
                  <a:lnTo>
                    <a:pt x="55942" y="187987"/>
                  </a:lnTo>
                  <a:lnTo>
                    <a:pt x="78504" y="184837"/>
                  </a:lnTo>
                  <a:lnTo>
                    <a:pt x="96198" y="176017"/>
                  </a:lnTo>
                  <a:lnTo>
                    <a:pt x="103613" y="167324"/>
                  </a:lnTo>
                  <a:lnTo>
                    <a:pt x="55942" y="167324"/>
                  </a:lnTo>
                  <a:lnTo>
                    <a:pt x="40716" y="165426"/>
                  </a:lnTo>
                  <a:lnTo>
                    <a:pt x="30522" y="160457"/>
                  </a:lnTo>
                  <a:lnTo>
                    <a:pt x="24722" y="153503"/>
                  </a:lnTo>
                  <a:lnTo>
                    <a:pt x="22679" y="145652"/>
                  </a:lnTo>
                  <a:close/>
                </a:path>
                <a:path w="952500" h="188594">
                  <a:moveTo>
                    <a:pt x="55942" y="45358"/>
                  </a:moveTo>
                  <a:lnTo>
                    <a:pt x="35153" y="48162"/>
                  </a:lnTo>
                  <a:lnTo>
                    <a:pt x="18899" y="56257"/>
                  </a:lnTo>
                  <a:lnTo>
                    <a:pt x="8315" y="69172"/>
                  </a:lnTo>
                  <a:lnTo>
                    <a:pt x="4535" y="86433"/>
                  </a:lnTo>
                  <a:lnTo>
                    <a:pt x="7693" y="101663"/>
                  </a:lnTo>
                  <a:lnTo>
                    <a:pt x="16568" y="113019"/>
                  </a:lnTo>
                  <a:lnTo>
                    <a:pt x="30262" y="120594"/>
                  </a:lnTo>
                  <a:lnTo>
                    <a:pt x="47878" y="124485"/>
                  </a:lnTo>
                  <a:lnTo>
                    <a:pt x="62494" y="125996"/>
                  </a:lnTo>
                  <a:lnTo>
                    <a:pt x="74641" y="128280"/>
                  </a:lnTo>
                  <a:lnTo>
                    <a:pt x="82937" y="132170"/>
                  </a:lnTo>
                  <a:lnTo>
                    <a:pt x="87689" y="137761"/>
                  </a:lnTo>
                  <a:lnTo>
                    <a:pt x="89205" y="145148"/>
                  </a:lnTo>
                  <a:lnTo>
                    <a:pt x="87126" y="153503"/>
                  </a:lnTo>
                  <a:lnTo>
                    <a:pt x="87020" y="153928"/>
                  </a:lnTo>
                  <a:lnTo>
                    <a:pt x="80606" y="160961"/>
                  </a:lnTo>
                  <a:lnTo>
                    <a:pt x="70176" y="165630"/>
                  </a:lnTo>
                  <a:lnTo>
                    <a:pt x="55942" y="167324"/>
                  </a:lnTo>
                  <a:lnTo>
                    <a:pt x="103613" y="167324"/>
                  </a:lnTo>
                  <a:lnTo>
                    <a:pt x="107751" y="162473"/>
                  </a:lnTo>
                  <a:lnTo>
                    <a:pt x="111765" y="145652"/>
                  </a:lnTo>
                  <a:lnTo>
                    <a:pt x="111885" y="145148"/>
                  </a:lnTo>
                  <a:lnTo>
                    <a:pt x="83606" y="109959"/>
                  </a:lnTo>
                  <a:lnTo>
                    <a:pt x="49390" y="104325"/>
                  </a:lnTo>
                  <a:lnTo>
                    <a:pt x="39228" y="102203"/>
                  </a:lnTo>
                  <a:lnTo>
                    <a:pt x="32349" y="98498"/>
                  </a:lnTo>
                  <a:lnTo>
                    <a:pt x="28447" y="93233"/>
                  </a:lnTo>
                  <a:lnTo>
                    <a:pt x="27215" y="86433"/>
                  </a:lnTo>
                  <a:lnTo>
                    <a:pt x="29046" y="78354"/>
                  </a:lnTo>
                  <a:lnTo>
                    <a:pt x="34491" y="71881"/>
                  </a:lnTo>
                  <a:lnTo>
                    <a:pt x="43480" y="67581"/>
                  </a:lnTo>
                  <a:lnTo>
                    <a:pt x="55942" y="66022"/>
                  </a:lnTo>
                  <a:lnTo>
                    <a:pt x="101583" y="66022"/>
                  </a:lnTo>
                  <a:lnTo>
                    <a:pt x="92702" y="55470"/>
                  </a:lnTo>
                  <a:lnTo>
                    <a:pt x="76625" y="47898"/>
                  </a:lnTo>
                  <a:lnTo>
                    <a:pt x="55942" y="45358"/>
                  </a:lnTo>
                  <a:close/>
                </a:path>
                <a:path w="952500" h="188594">
                  <a:moveTo>
                    <a:pt x="101583" y="66022"/>
                  </a:moveTo>
                  <a:lnTo>
                    <a:pt x="55942" y="66022"/>
                  </a:lnTo>
                  <a:lnTo>
                    <a:pt x="68754" y="67581"/>
                  </a:lnTo>
                  <a:lnTo>
                    <a:pt x="68443" y="67581"/>
                  </a:lnTo>
                  <a:lnTo>
                    <a:pt x="77204" y="71660"/>
                  </a:lnTo>
                  <a:lnTo>
                    <a:pt x="82626" y="77822"/>
                  </a:lnTo>
                  <a:lnTo>
                    <a:pt x="84669" y="85425"/>
                  </a:lnTo>
                  <a:lnTo>
                    <a:pt x="107349" y="85425"/>
                  </a:lnTo>
                  <a:lnTo>
                    <a:pt x="103250" y="68002"/>
                  </a:lnTo>
                  <a:lnTo>
                    <a:pt x="101583" y="66022"/>
                  </a:lnTo>
                  <a:close/>
                </a:path>
                <a:path w="952500" h="188594">
                  <a:moveTo>
                    <a:pt x="202636" y="44854"/>
                  </a:moveTo>
                  <a:lnTo>
                    <a:pt x="173330" y="50831"/>
                  </a:lnTo>
                  <a:lnTo>
                    <a:pt x="152836" y="66589"/>
                  </a:lnTo>
                  <a:lnTo>
                    <a:pt x="140799" y="88867"/>
                  </a:lnTo>
                  <a:lnTo>
                    <a:pt x="136866" y="114405"/>
                  </a:lnTo>
                  <a:lnTo>
                    <a:pt x="136866" y="118941"/>
                  </a:lnTo>
                  <a:lnTo>
                    <a:pt x="152741" y="166473"/>
                  </a:lnTo>
                  <a:lnTo>
                    <a:pt x="204148" y="188491"/>
                  </a:lnTo>
                  <a:lnTo>
                    <a:pt x="226178" y="185455"/>
                  </a:lnTo>
                  <a:lnTo>
                    <a:pt x="244121" y="176679"/>
                  </a:lnTo>
                  <a:lnTo>
                    <a:pt x="252845" y="167324"/>
                  </a:lnTo>
                  <a:lnTo>
                    <a:pt x="204148" y="167324"/>
                  </a:lnTo>
                  <a:lnTo>
                    <a:pt x="185245" y="163839"/>
                  </a:lnTo>
                  <a:lnTo>
                    <a:pt x="171798" y="154188"/>
                  </a:lnTo>
                  <a:lnTo>
                    <a:pt x="163502" y="139577"/>
                  </a:lnTo>
                  <a:lnTo>
                    <a:pt x="160049" y="121209"/>
                  </a:lnTo>
                  <a:lnTo>
                    <a:pt x="266895" y="121209"/>
                  </a:lnTo>
                  <a:lnTo>
                    <a:pt x="266895" y="110373"/>
                  </a:lnTo>
                  <a:lnTo>
                    <a:pt x="265722" y="103065"/>
                  </a:lnTo>
                  <a:lnTo>
                    <a:pt x="161057" y="103065"/>
                  </a:lnTo>
                  <a:lnTo>
                    <a:pt x="165747" y="87922"/>
                  </a:lnTo>
                  <a:lnTo>
                    <a:pt x="174192" y="76228"/>
                  </a:lnTo>
                  <a:lnTo>
                    <a:pt x="186465" y="68691"/>
                  </a:lnTo>
                  <a:lnTo>
                    <a:pt x="202636" y="66022"/>
                  </a:lnTo>
                  <a:lnTo>
                    <a:pt x="251667" y="66022"/>
                  </a:lnTo>
                  <a:lnTo>
                    <a:pt x="251113" y="65045"/>
                  </a:lnTo>
                  <a:lnTo>
                    <a:pt x="231068" y="50379"/>
                  </a:lnTo>
                  <a:lnTo>
                    <a:pt x="202636" y="44854"/>
                  </a:lnTo>
                  <a:close/>
                </a:path>
                <a:path w="952500" h="188594">
                  <a:moveTo>
                    <a:pt x="264627" y="143888"/>
                  </a:moveTo>
                  <a:lnTo>
                    <a:pt x="241947" y="143888"/>
                  </a:lnTo>
                  <a:lnTo>
                    <a:pt x="237848" y="152865"/>
                  </a:lnTo>
                  <a:lnTo>
                    <a:pt x="229946" y="160331"/>
                  </a:lnTo>
                  <a:lnTo>
                    <a:pt x="218594" y="165434"/>
                  </a:lnTo>
                  <a:lnTo>
                    <a:pt x="204148" y="167324"/>
                  </a:lnTo>
                  <a:lnTo>
                    <a:pt x="252845" y="167324"/>
                  </a:lnTo>
                  <a:lnTo>
                    <a:pt x="257197" y="162658"/>
                  </a:lnTo>
                  <a:lnTo>
                    <a:pt x="264519" y="144160"/>
                  </a:lnTo>
                  <a:lnTo>
                    <a:pt x="264627" y="143888"/>
                  </a:lnTo>
                  <a:close/>
                </a:path>
                <a:path w="952500" h="188594">
                  <a:moveTo>
                    <a:pt x="251667" y="66022"/>
                  </a:moveTo>
                  <a:lnTo>
                    <a:pt x="202636" y="66022"/>
                  </a:lnTo>
                  <a:lnTo>
                    <a:pt x="219424" y="68691"/>
                  </a:lnTo>
                  <a:lnTo>
                    <a:pt x="218931" y="68691"/>
                  </a:lnTo>
                  <a:lnTo>
                    <a:pt x="230859" y="75944"/>
                  </a:lnTo>
                  <a:lnTo>
                    <a:pt x="238994" y="87603"/>
                  </a:lnTo>
                  <a:lnTo>
                    <a:pt x="243207" y="103065"/>
                  </a:lnTo>
                  <a:lnTo>
                    <a:pt x="265722" y="103065"/>
                  </a:lnTo>
                  <a:lnTo>
                    <a:pt x="262985" y="85996"/>
                  </a:lnTo>
                  <a:lnTo>
                    <a:pt x="251667" y="66022"/>
                  </a:lnTo>
                  <a:close/>
                </a:path>
                <a:path w="952500" h="188594">
                  <a:moveTo>
                    <a:pt x="394246" y="69046"/>
                  </a:moveTo>
                  <a:lnTo>
                    <a:pt x="350381" y="69046"/>
                  </a:lnTo>
                  <a:lnTo>
                    <a:pt x="362552" y="70829"/>
                  </a:lnTo>
                  <a:lnTo>
                    <a:pt x="371391" y="76133"/>
                  </a:lnTo>
                  <a:lnTo>
                    <a:pt x="376782" y="84886"/>
                  </a:lnTo>
                  <a:lnTo>
                    <a:pt x="378605" y="97017"/>
                  </a:lnTo>
                  <a:lnTo>
                    <a:pt x="378605" y="100293"/>
                  </a:lnTo>
                  <a:lnTo>
                    <a:pt x="344586" y="100293"/>
                  </a:lnTo>
                  <a:lnTo>
                    <a:pt x="321225" y="103061"/>
                  </a:lnTo>
                  <a:lnTo>
                    <a:pt x="303983" y="111286"/>
                  </a:lnTo>
                  <a:lnTo>
                    <a:pt x="293309" y="124851"/>
                  </a:lnTo>
                  <a:lnTo>
                    <a:pt x="289651" y="143636"/>
                  </a:lnTo>
                  <a:lnTo>
                    <a:pt x="293002" y="162288"/>
                  </a:lnTo>
                  <a:lnTo>
                    <a:pt x="302660" y="176049"/>
                  </a:lnTo>
                  <a:lnTo>
                    <a:pt x="318036" y="184565"/>
                  </a:lnTo>
                  <a:lnTo>
                    <a:pt x="338538" y="187483"/>
                  </a:lnTo>
                  <a:lnTo>
                    <a:pt x="354500" y="185558"/>
                  </a:lnTo>
                  <a:lnTo>
                    <a:pt x="367202" y="179829"/>
                  </a:lnTo>
                  <a:lnTo>
                    <a:pt x="376597" y="170367"/>
                  </a:lnTo>
                  <a:lnTo>
                    <a:pt x="377534" y="168331"/>
                  </a:lnTo>
                  <a:lnTo>
                    <a:pt x="343578" y="168331"/>
                  </a:lnTo>
                  <a:lnTo>
                    <a:pt x="331386" y="166662"/>
                  </a:lnTo>
                  <a:lnTo>
                    <a:pt x="330853" y="166662"/>
                  </a:lnTo>
                  <a:lnTo>
                    <a:pt x="321182" y="161559"/>
                  </a:lnTo>
                  <a:lnTo>
                    <a:pt x="315335" y="153767"/>
                  </a:lnTo>
                  <a:lnTo>
                    <a:pt x="313338" y="143636"/>
                  </a:lnTo>
                  <a:lnTo>
                    <a:pt x="315211" y="134060"/>
                  </a:lnTo>
                  <a:lnTo>
                    <a:pt x="315335" y="133426"/>
                  </a:lnTo>
                  <a:lnTo>
                    <a:pt x="321182" y="125461"/>
                  </a:lnTo>
                  <a:lnTo>
                    <a:pt x="330667" y="120283"/>
                  </a:lnTo>
                  <a:lnTo>
                    <a:pt x="343578" y="118437"/>
                  </a:lnTo>
                  <a:lnTo>
                    <a:pt x="401788" y="118437"/>
                  </a:lnTo>
                  <a:lnTo>
                    <a:pt x="401788" y="98781"/>
                  </a:lnTo>
                  <a:lnTo>
                    <a:pt x="398308" y="74987"/>
                  </a:lnTo>
                  <a:lnTo>
                    <a:pt x="394335" y="69176"/>
                  </a:lnTo>
                  <a:lnTo>
                    <a:pt x="394246" y="69046"/>
                  </a:lnTo>
                  <a:close/>
                </a:path>
                <a:path w="952500" h="188594">
                  <a:moveTo>
                    <a:pt x="401788" y="157244"/>
                  </a:moveTo>
                  <a:lnTo>
                    <a:pt x="382637" y="157244"/>
                  </a:lnTo>
                  <a:lnTo>
                    <a:pt x="382637" y="183955"/>
                  </a:lnTo>
                  <a:lnTo>
                    <a:pt x="401788" y="183955"/>
                  </a:lnTo>
                  <a:lnTo>
                    <a:pt x="401788" y="157244"/>
                  </a:lnTo>
                  <a:close/>
                </a:path>
                <a:path w="952500" h="188594">
                  <a:moveTo>
                    <a:pt x="401788" y="118437"/>
                  </a:moveTo>
                  <a:lnTo>
                    <a:pt x="378605" y="118437"/>
                  </a:lnTo>
                  <a:lnTo>
                    <a:pt x="378605" y="134060"/>
                  </a:lnTo>
                  <a:lnTo>
                    <a:pt x="375081" y="150471"/>
                  </a:lnTo>
                  <a:lnTo>
                    <a:pt x="367044" y="161024"/>
                  </a:lnTo>
                  <a:lnTo>
                    <a:pt x="356032" y="166662"/>
                  </a:lnTo>
                  <a:lnTo>
                    <a:pt x="343578" y="168331"/>
                  </a:lnTo>
                  <a:lnTo>
                    <a:pt x="377534" y="168331"/>
                  </a:lnTo>
                  <a:lnTo>
                    <a:pt x="382637" y="157244"/>
                  </a:lnTo>
                  <a:lnTo>
                    <a:pt x="401788" y="157244"/>
                  </a:lnTo>
                  <a:lnTo>
                    <a:pt x="401788" y="118437"/>
                  </a:lnTo>
                  <a:close/>
                </a:path>
                <a:path w="952500" h="188594">
                  <a:moveTo>
                    <a:pt x="343262" y="47973"/>
                  </a:moveTo>
                  <a:lnTo>
                    <a:pt x="332950" y="47973"/>
                  </a:lnTo>
                  <a:lnTo>
                    <a:pt x="323324" y="48256"/>
                  </a:lnTo>
                  <a:lnTo>
                    <a:pt x="313933" y="48729"/>
                  </a:lnTo>
                  <a:lnTo>
                    <a:pt x="305274" y="49390"/>
                  </a:lnTo>
                  <a:lnTo>
                    <a:pt x="305274" y="70558"/>
                  </a:lnTo>
                  <a:lnTo>
                    <a:pt x="314803" y="70003"/>
                  </a:lnTo>
                  <a:lnTo>
                    <a:pt x="326127" y="69518"/>
                  </a:lnTo>
                  <a:lnTo>
                    <a:pt x="338301" y="69176"/>
                  </a:lnTo>
                  <a:lnTo>
                    <a:pt x="350381" y="69046"/>
                  </a:lnTo>
                  <a:lnTo>
                    <a:pt x="394246" y="69046"/>
                  </a:lnTo>
                  <a:lnTo>
                    <a:pt x="387551" y="59250"/>
                  </a:lnTo>
                  <a:lnTo>
                    <a:pt x="369045" y="50552"/>
                  </a:lnTo>
                  <a:lnTo>
                    <a:pt x="343262" y="47973"/>
                  </a:lnTo>
                  <a:close/>
                </a:path>
                <a:path w="952500" h="188594">
                  <a:moveTo>
                    <a:pt x="465340" y="49390"/>
                  </a:moveTo>
                  <a:lnTo>
                    <a:pt x="446188" y="49390"/>
                  </a:lnTo>
                  <a:lnTo>
                    <a:pt x="446188" y="183955"/>
                  </a:lnTo>
                  <a:lnTo>
                    <a:pt x="470380" y="183955"/>
                  </a:lnTo>
                  <a:lnTo>
                    <a:pt x="470380" y="111129"/>
                  </a:lnTo>
                  <a:lnTo>
                    <a:pt x="473124" y="93363"/>
                  </a:lnTo>
                  <a:lnTo>
                    <a:pt x="475382" y="89709"/>
                  </a:lnTo>
                  <a:lnTo>
                    <a:pt x="465340" y="89709"/>
                  </a:lnTo>
                  <a:lnTo>
                    <a:pt x="465340" y="49390"/>
                  </a:lnTo>
                  <a:close/>
                </a:path>
                <a:path w="952500" h="188594">
                  <a:moveTo>
                    <a:pt x="520779" y="47878"/>
                  </a:moveTo>
                  <a:lnTo>
                    <a:pt x="516243" y="47878"/>
                  </a:lnTo>
                  <a:lnTo>
                    <a:pt x="496347" y="50375"/>
                  </a:lnTo>
                  <a:lnTo>
                    <a:pt x="481247" y="58021"/>
                  </a:lnTo>
                  <a:lnTo>
                    <a:pt x="470919" y="71054"/>
                  </a:lnTo>
                  <a:lnTo>
                    <a:pt x="465340" y="89709"/>
                  </a:lnTo>
                  <a:lnTo>
                    <a:pt x="475382" y="89709"/>
                  </a:lnTo>
                  <a:lnTo>
                    <a:pt x="481184" y="80323"/>
                  </a:lnTo>
                  <a:lnTo>
                    <a:pt x="494299" y="72290"/>
                  </a:lnTo>
                  <a:lnTo>
                    <a:pt x="512211" y="69550"/>
                  </a:lnTo>
                  <a:lnTo>
                    <a:pt x="520779" y="69550"/>
                  </a:lnTo>
                  <a:lnTo>
                    <a:pt x="520779" y="47878"/>
                  </a:lnTo>
                  <a:close/>
                </a:path>
                <a:path w="952500" h="188594">
                  <a:moveTo>
                    <a:pt x="605271" y="44854"/>
                  </a:moveTo>
                  <a:lnTo>
                    <a:pt x="575729" y="50938"/>
                  </a:lnTo>
                  <a:lnTo>
                    <a:pt x="554715" y="66872"/>
                  </a:lnTo>
                  <a:lnTo>
                    <a:pt x="542159" y="89186"/>
                  </a:lnTo>
                  <a:lnTo>
                    <a:pt x="537989" y="114405"/>
                  </a:lnTo>
                  <a:lnTo>
                    <a:pt x="537989" y="118941"/>
                  </a:lnTo>
                  <a:lnTo>
                    <a:pt x="542096" y="143841"/>
                  </a:lnTo>
                  <a:lnTo>
                    <a:pt x="554589" y="166190"/>
                  </a:lnTo>
                  <a:lnTo>
                    <a:pt x="575729" y="182301"/>
                  </a:lnTo>
                  <a:lnTo>
                    <a:pt x="605775" y="188491"/>
                  </a:lnTo>
                  <a:lnTo>
                    <a:pt x="629605" y="184845"/>
                  </a:lnTo>
                  <a:lnTo>
                    <a:pt x="648992" y="174442"/>
                  </a:lnTo>
                  <a:lnTo>
                    <a:pt x="655209" y="166820"/>
                  </a:lnTo>
                  <a:lnTo>
                    <a:pt x="605775" y="166820"/>
                  </a:lnTo>
                  <a:lnTo>
                    <a:pt x="586525" y="162918"/>
                  </a:lnTo>
                  <a:lnTo>
                    <a:pt x="572922" y="152235"/>
                  </a:lnTo>
                  <a:lnTo>
                    <a:pt x="564846" y="136309"/>
                  </a:lnTo>
                  <a:lnTo>
                    <a:pt x="562180" y="116673"/>
                  </a:lnTo>
                  <a:lnTo>
                    <a:pt x="564838" y="96718"/>
                  </a:lnTo>
                  <a:lnTo>
                    <a:pt x="572859" y="80827"/>
                  </a:lnTo>
                  <a:lnTo>
                    <a:pt x="586313" y="70322"/>
                  </a:lnTo>
                  <a:lnTo>
                    <a:pt x="605271" y="66526"/>
                  </a:lnTo>
                  <a:lnTo>
                    <a:pt x="654015" y="66526"/>
                  </a:lnTo>
                  <a:lnTo>
                    <a:pt x="647701" y="58714"/>
                  </a:lnTo>
                  <a:lnTo>
                    <a:pt x="628766" y="48453"/>
                  </a:lnTo>
                  <a:lnTo>
                    <a:pt x="605271" y="44854"/>
                  </a:lnTo>
                  <a:close/>
                </a:path>
                <a:path w="952500" h="188594">
                  <a:moveTo>
                    <a:pt x="668018" y="136580"/>
                  </a:moveTo>
                  <a:lnTo>
                    <a:pt x="644834" y="136580"/>
                  </a:lnTo>
                  <a:lnTo>
                    <a:pt x="641035" y="148534"/>
                  </a:lnTo>
                  <a:lnTo>
                    <a:pt x="632959" y="158126"/>
                  </a:lnTo>
                  <a:lnTo>
                    <a:pt x="621056" y="164504"/>
                  </a:lnTo>
                  <a:lnTo>
                    <a:pt x="605775" y="166820"/>
                  </a:lnTo>
                  <a:lnTo>
                    <a:pt x="655209" y="166820"/>
                  </a:lnTo>
                  <a:lnTo>
                    <a:pt x="662300" y="158126"/>
                  </a:lnTo>
                  <a:lnTo>
                    <a:pt x="663879" y="152235"/>
                  </a:lnTo>
                  <a:lnTo>
                    <a:pt x="668018" y="136580"/>
                  </a:lnTo>
                  <a:close/>
                </a:path>
                <a:path w="952500" h="188594">
                  <a:moveTo>
                    <a:pt x="654015" y="66526"/>
                  </a:moveTo>
                  <a:lnTo>
                    <a:pt x="605271" y="66526"/>
                  </a:lnTo>
                  <a:lnTo>
                    <a:pt x="620218" y="68758"/>
                  </a:lnTo>
                  <a:lnTo>
                    <a:pt x="631668" y="74936"/>
                  </a:lnTo>
                  <a:lnTo>
                    <a:pt x="639432" y="84280"/>
                  </a:lnTo>
                  <a:lnTo>
                    <a:pt x="643322" y="96009"/>
                  </a:lnTo>
                  <a:lnTo>
                    <a:pt x="666506" y="96009"/>
                  </a:lnTo>
                  <a:lnTo>
                    <a:pt x="660758" y="74936"/>
                  </a:lnTo>
                  <a:lnTo>
                    <a:pt x="657083" y="70322"/>
                  </a:lnTo>
                  <a:lnTo>
                    <a:pt x="654015" y="66526"/>
                  </a:lnTo>
                  <a:close/>
                </a:path>
                <a:path w="952500" h="188594">
                  <a:moveTo>
                    <a:pt x="725081" y="0"/>
                  </a:moveTo>
                  <a:lnTo>
                    <a:pt x="700889" y="0"/>
                  </a:lnTo>
                  <a:lnTo>
                    <a:pt x="700889" y="183955"/>
                  </a:lnTo>
                  <a:lnTo>
                    <a:pt x="725081" y="183955"/>
                  </a:lnTo>
                  <a:lnTo>
                    <a:pt x="725081" y="106341"/>
                  </a:lnTo>
                  <a:lnTo>
                    <a:pt x="727585" y="90497"/>
                  </a:lnTo>
                  <a:lnTo>
                    <a:pt x="734719" y="78244"/>
                  </a:lnTo>
                  <a:lnTo>
                    <a:pt x="742036" y="73078"/>
                  </a:lnTo>
                  <a:lnTo>
                    <a:pt x="725081" y="73078"/>
                  </a:lnTo>
                  <a:lnTo>
                    <a:pt x="725081" y="0"/>
                  </a:lnTo>
                  <a:close/>
                </a:path>
                <a:path w="952500" h="188594">
                  <a:moveTo>
                    <a:pt x="808399" y="67534"/>
                  </a:moveTo>
                  <a:lnTo>
                    <a:pt x="760612" y="67534"/>
                  </a:lnTo>
                  <a:lnTo>
                    <a:pt x="773956" y="69845"/>
                  </a:lnTo>
                  <a:lnTo>
                    <a:pt x="784394" y="76574"/>
                  </a:lnTo>
                  <a:lnTo>
                    <a:pt x="791194" y="87414"/>
                  </a:lnTo>
                  <a:lnTo>
                    <a:pt x="793623" y="102057"/>
                  </a:lnTo>
                  <a:lnTo>
                    <a:pt x="793623" y="183955"/>
                  </a:lnTo>
                  <a:lnTo>
                    <a:pt x="817814" y="183955"/>
                  </a:lnTo>
                  <a:lnTo>
                    <a:pt x="817725" y="106341"/>
                  </a:lnTo>
                  <a:lnTo>
                    <a:pt x="814712" y="80760"/>
                  </a:lnTo>
                  <a:lnTo>
                    <a:pt x="808399" y="67534"/>
                  </a:lnTo>
                  <a:close/>
                </a:path>
                <a:path w="952500" h="188594">
                  <a:moveTo>
                    <a:pt x="768928" y="45358"/>
                  </a:moveTo>
                  <a:lnTo>
                    <a:pt x="767920" y="45358"/>
                  </a:lnTo>
                  <a:lnTo>
                    <a:pt x="753111" y="47209"/>
                  </a:lnTo>
                  <a:lnTo>
                    <a:pt x="741114" y="52603"/>
                  </a:lnTo>
                  <a:lnTo>
                    <a:pt x="731760" y="61392"/>
                  </a:lnTo>
                  <a:lnTo>
                    <a:pt x="725081" y="73078"/>
                  </a:lnTo>
                  <a:lnTo>
                    <a:pt x="742036" y="73078"/>
                  </a:lnTo>
                  <a:lnTo>
                    <a:pt x="745917" y="70337"/>
                  </a:lnTo>
                  <a:lnTo>
                    <a:pt x="760612" y="67534"/>
                  </a:lnTo>
                  <a:lnTo>
                    <a:pt x="808399" y="67534"/>
                  </a:lnTo>
                  <a:lnTo>
                    <a:pt x="805467" y="61392"/>
                  </a:lnTo>
                  <a:lnTo>
                    <a:pt x="790174" y="49442"/>
                  </a:lnTo>
                  <a:lnTo>
                    <a:pt x="768928" y="45358"/>
                  </a:lnTo>
                  <a:close/>
                </a:path>
                <a:path w="952500" h="188594">
                  <a:moveTo>
                    <a:pt x="886520" y="153212"/>
                  </a:moveTo>
                  <a:lnTo>
                    <a:pt x="857289" y="153212"/>
                  </a:lnTo>
                  <a:lnTo>
                    <a:pt x="857289" y="183955"/>
                  </a:lnTo>
                  <a:lnTo>
                    <a:pt x="886520" y="183955"/>
                  </a:lnTo>
                  <a:lnTo>
                    <a:pt x="886520" y="153212"/>
                  </a:lnTo>
                  <a:close/>
                </a:path>
                <a:path w="952500" h="188594">
                  <a:moveTo>
                    <a:pt x="952472" y="153212"/>
                  </a:moveTo>
                  <a:lnTo>
                    <a:pt x="923240" y="153212"/>
                  </a:lnTo>
                  <a:lnTo>
                    <a:pt x="923240" y="183955"/>
                  </a:lnTo>
                  <a:lnTo>
                    <a:pt x="952472" y="183955"/>
                  </a:lnTo>
                  <a:lnTo>
                    <a:pt x="952472" y="153212"/>
                  </a:lnTo>
                  <a:close/>
                </a:path>
              </a:pathLst>
            </a:custGeom>
            <a:solidFill>
              <a:srgbClr val="1C1C1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7708650" y="1313548"/>
            <a:ext cx="1728470" cy="834390"/>
            <a:chOff x="17708650" y="1313548"/>
            <a:chExt cx="1728470" cy="834390"/>
          </a:xfrm>
        </p:grpSpPr>
        <p:sp>
          <p:nvSpPr>
            <p:cNvPr id="33" name="object 33"/>
            <p:cNvSpPr/>
            <p:nvPr/>
          </p:nvSpPr>
          <p:spPr>
            <a:xfrm>
              <a:off x="17708650" y="1313548"/>
              <a:ext cx="1728470" cy="834390"/>
            </a:xfrm>
            <a:custGeom>
              <a:avLst/>
              <a:gdLst/>
              <a:ahLst/>
              <a:cxnLst/>
              <a:rect l="l" t="t" r="r" b="b"/>
              <a:pathLst>
                <a:path w="1728469" h="834389">
                  <a:moveTo>
                    <a:pt x="1568179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674233"/>
                  </a:lnTo>
                  <a:lnTo>
                    <a:pt x="8149" y="724760"/>
                  </a:lnTo>
                  <a:lnTo>
                    <a:pt x="30842" y="768642"/>
                  </a:lnTo>
                  <a:lnTo>
                    <a:pt x="65446" y="803246"/>
                  </a:lnTo>
                  <a:lnTo>
                    <a:pt x="109328" y="825939"/>
                  </a:lnTo>
                  <a:lnTo>
                    <a:pt x="159855" y="834089"/>
                  </a:lnTo>
                  <a:lnTo>
                    <a:pt x="1568179" y="834089"/>
                  </a:lnTo>
                  <a:lnTo>
                    <a:pt x="1618706" y="825939"/>
                  </a:lnTo>
                  <a:lnTo>
                    <a:pt x="1662588" y="803246"/>
                  </a:lnTo>
                  <a:lnTo>
                    <a:pt x="1697192" y="768642"/>
                  </a:lnTo>
                  <a:lnTo>
                    <a:pt x="1719885" y="724760"/>
                  </a:lnTo>
                  <a:lnTo>
                    <a:pt x="1728034" y="674234"/>
                  </a:lnTo>
                  <a:lnTo>
                    <a:pt x="1728034" y="159855"/>
                  </a:lnTo>
                  <a:lnTo>
                    <a:pt x="1719885" y="109328"/>
                  </a:lnTo>
                  <a:lnTo>
                    <a:pt x="1697192" y="65446"/>
                  </a:lnTo>
                  <a:lnTo>
                    <a:pt x="1662588" y="30842"/>
                  </a:lnTo>
                  <a:lnTo>
                    <a:pt x="1618706" y="8149"/>
                  </a:lnTo>
                  <a:lnTo>
                    <a:pt x="156817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36175" y="1627527"/>
              <a:ext cx="1069340" cy="248920"/>
            </a:xfrm>
            <a:custGeom>
              <a:avLst/>
              <a:gdLst/>
              <a:ahLst/>
              <a:cxnLst/>
              <a:rect l="l" t="t" r="r" b="b"/>
              <a:pathLst>
                <a:path w="1069340" h="248919">
                  <a:moveTo>
                    <a:pt x="40067" y="137336"/>
                  </a:moveTo>
                  <a:lnTo>
                    <a:pt x="0" y="137336"/>
                  </a:lnTo>
                  <a:lnTo>
                    <a:pt x="458" y="144560"/>
                  </a:lnTo>
                  <a:lnTo>
                    <a:pt x="19718" y="181309"/>
                  </a:lnTo>
                  <a:lnTo>
                    <a:pt x="54381" y="196744"/>
                  </a:lnTo>
                  <a:lnTo>
                    <a:pt x="54810" y="196744"/>
                  </a:lnTo>
                  <a:lnTo>
                    <a:pt x="65109" y="198114"/>
                  </a:lnTo>
                  <a:lnTo>
                    <a:pt x="65645" y="198114"/>
                  </a:lnTo>
                  <a:lnTo>
                    <a:pt x="76858" y="198571"/>
                  </a:lnTo>
                  <a:lnTo>
                    <a:pt x="88166" y="198114"/>
                  </a:lnTo>
                  <a:lnTo>
                    <a:pt x="125130" y="187247"/>
                  </a:lnTo>
                  <a:lnTo>
                    <a:pt x="147211" y="163906"/>
                  </a:lnTo>
                  <a:lnTo>
                    <a:pt x="68943" y="163906"/>
                  </a:lnTo>
                  <a:lnTo>
                    <a:pt x="61318" y="162620"/>
                  </a:lnTo>
                  <a:lnTo>
                    <a:pt x="40067" y="142040"/>
                  </a:lnTo>
                  <a:lnTo>
                    <a:pt x="40067" y="137336"/>
                  </a:lnTo>
                  <a:close/>
                </a:path>
                <a:path w="1069340" h="248919">
                  <a:moveTo>
                    <a:pt x="73834" y="4283"/>
                  </a:moveTo>
                  <a:lnTo>
                    <a:pt x="63135" y="4756"/>
                  </a:lnTo>
                  <a:lnTo>
                    <a:pt x="63627" y="4756"/>
                  </a:lnTo>
                  <a:lnTo>
                    <a:pt x="53671" y="6173"/>
                  </a:lnTo>
                  <a:lnTo>
                    <a:pt x="54065" y="6173"/>
                  </a:lnTo>
                  <a:lnTo>
                    <a:pt x="45957" y="8252"/>
                  </a:lnTo>
                  <a:lnTo>
                    <a:pt x="38051" y="11339"/>
                  </a:lnTo>
                  <a:lnTo>
                    <a:pt x="8126" y="45043"/>
                  </a:lnTo>
                  <a:lnTo>
                    <a:pt x="6155" y="59722"/>
                  </a:lnTo>
                  <a:lnTo>
                    <a:pt x="6047" y="61486"/>
                  </a:lnTo>
                  <a:lnTo>
                    <a:pt x="7071" y="73109"/>
                  </a:lnTo>
                  <a:lnTo>
                    <a:pt x="10031" y="83158"/>
                  </a:lnTo>
                  <a:lnTo>
                    <a:pt x="10142" y="83536"/>
                  </a:lnTo>
                  <a:lnTo>
                    <a:pt x="41579" y="112515"/>
                  </a:lnTo>
                  <a:lnTo>
                    <a:pt x="91389" y="120201"/>
                  </a:lnTo>
                  <a:lnTo>
                    <a:pt x="99537" y="122469"/>
                  </a:lnTo>
                  <a:lnTo>
                    <a:pt x="104577" y="125997"/>
                  </a:lnTo>
                  <a:lnTo>
                    <a:pt x="109617" y="129356"/>
                  </a:lnTo>
                  <a:lnTo>
                    <a:pt x="112137" y="133976"/>
                  </a:lnTo>
                  <a:lnTo>
                    <a:pt x="112137" y="144560"/>
                  </a:lnTo>
                  <a:lnTo>
                    <a:pt x="110905" y="148408"/>
                  </a:lnTo>
                  <a:lnTo>
                    <a:pt x="83878" y="163906"/>
                  </a:lnTo>
                  <a:lnTo>
                    <a:pt x="147211" y="163906"/>
                  </a:lnTo>
                  <a:lnTo>
                    <a:pt x="150125" y="156425"/>
                  </a:lnTo>
                  <a:lnTo>
                    <a:pt x="151796" y="148760"/>
                  </a:lnTo>
                  <a:lnTo>
                    <a:pt x="151873" y="148408"/>
                  </a:lnTo>
                  <a:lnTo>
                    <a:pt x="152456" y="139856"/>
                  </a:lnTo>
                  <a:lnTo>
                    <a:pt x="151905" y="131619"/>
                  </a:lnTo>
                  <a:lnTo>
                    <a:pt x="126957" y="95710"/>
                  </a:lnTo>
                  <a:lnTo>
                    <a:pt x="84165" y="83158"/>
                  </a:lnTo>
                  <a:lnTo>
                    <a:pt x="61654" y="81226"/>
                  </a:lnTo>
                  <a:lnTo>
                    <a:pt x="55606" y="78958"/>
                  </a:lnTo>
                  <a:lnTo>
                    <a:pt x="48214" y="71230"/>
                  </a:lnTo>
                  <a:lnTo>
                    <a:pt x="46366" y="66694"/>
                  </a:lnTo>
                  <a:lnTo>
                    <a:pt x="46366" y="57454"/>
                  </a:lnTo>
                  <a:lnTo>
                    <a:pt x="47374" y="53758"/>
                  </a:lnTo>
                  <a:lnTo>
                    <a:pt x="49390" y="50398"/>
                  </a:lnTo>
                  <a:lnTo>
                    <a:pt x="51406" y="46870"/>
                  </a:lnTo>
                  <a:lnTo>
                    <a:pt x="54430" y="44098"/>
                  </a:lnTo>
                  <a:lnTo>
                    <a:pt x="58462" y="42083"/>
                  </a:lnTo>
                  <a:lnTo>
                    <a:pt x="62662" y="40067"/>
                  </a:lnTo>
                  <a:lnTo>
                    <a:pt x="67786" y="39059"/>
                  </a:lnTo>
                  <a:lnTo>
                    <a:pt x="138101" y="39059"/>
                  </a:lnTo>
                  <a:lnTo>
                    <a:pt x="134816" y="32759"/>
                  </a:lnTo>
                  <a:lnTo>
                    <a:pt x="102797" y="8536"/>
                  </a:lnTo>
                  <a:lnTo>
                    <a:pt x="84276" y="4756"/>
                  </a:lnTo>
                  <a:lnTo>
                    <a:pt x="73834" y="4283"/>
                  </a:lnTo>
                  <a:close/>
                </a:path>
                <a:path w="1069340" h="248919">
                  <a:moveTo>
                    <a:pt x="138101" y="39059"/>
                  </a:moveTo>
                  <a:lnTo>
                    <a:pt x="80218" y="39059"/>
                  </a:lnTo>
                  <a:lnTo>
                    <a:pt x="85509" y="40235"/>
                  </a:lnTo>
                  <a:lnTo>
                    <a:pt x="89709" y="42586"/>
                  </a:lnTo>
                  <a:lnTo>
                    <a:pt x="92517" y="44098"/>
                  </a:lnTo>
                  <a:lnTo>
                    <a:pt x="94188" y="45043"/>
                  </a:lnTo>
                  <a:lnTo>
                    <a:pt x="97353" y="48046"/>
                  </a:lnTo>
                  <a:lnTo>
                    <a:pt x="99537" y="51910"/>
                  </a:lnTo>
                  <a:lnTo>
                    <a:pt x="101721" y="55606"/>
                  </a:lnTo>
                  <a:lnTo>
                    <a:pt x="102813" y="59722"/>
                  </a:lnTo>
                  <a:lnTo>
                    <a:pt x="102813" y="64258"/>
                  </a:lnTo>
                  <a:lnTo>
                    <a:pt x="143132" y="64258"/>
                  </a:lnTo>
                  <a:lnTo>
                    <a:pt x="142729" y="57454"/>
                  </a:lnTo>
                  <a:lnTo>
                    <a:pt x="142620" y="55606"/>
                  </a:lnTo>
                  <a:lnTo>
                    <a:pt x="141053" y="47311"/>
                  </a:lnTo>
                  <a:lnTo>
                    <a:pt x="138626" y="40235"/>
                  </a:lnTo>
                  <a:lnTo>
                    <a:pt x="138568" y="40067"/>
                  </a:lnTo>
                  <a:lnTo>
                    <a:pt x="138454" y="39736"/>
                  </a:lnTo>
                  <a:lnTo>
                    <a:pt x="138101" y="39059"/>
                  </a:lnTo>
                  <a:close/>
                </a:path>
                <a:path w="1069340" h="248919">
                  <a:moveTo>
                    <a:pt x="225532" y="55690"/>
                  </a:moveTo>
                  <a:lnTo>
                    <a:pt x="185213" y="55690"/>
                  </a:lnTo>
                  <a:lnTo>
                    <a:pt x="185213" y="193783"/>
                  </a:lnTo>
                  <a:lnTo>
                    <a:pt x="225532" y="193783"/>
                  </a:lnTo>
                  <a:lnTo>
                    <a:pt x="225532" y="55690"/>
                  </a:lnTo>
                  <a:close/>
                </a:path>
                <a:path w="1069340" h="248919">
                  <a:moveTo>
                    <a:pt x="185213" y="55690"/>
                  </a:moveTo>
                  <a:lnTo>
                    <a:pt x="166818" y="55690"/>
                  </a:lnTo>
                  <a:lnTo>
                    <a:pt x="166818" y="85425"/>
                  </a:lnTo>
                  <a:lnTo>
                    <a:pt x="185213" y="85425"/>
                  </a:lnTo>
                  <a:lnTo>
                    <a:pt x="185213" y="55690"/>
                  </a:lnTo>
                  <a:close/>
                </a:path>
                <a:path w="1069340" h="248919">
                  <a:moveTo>
                    <a:pt x="208397" y="0"/>
                  </a:moveTo>
                  <a:lnTo>
                    <a:pt x="193277" y="0"/>
                  </a:lnTo>
                  <a:lnTo>
                    <a:pt x="187649" y="2015"/>
                  </a:lnTo>
                  <a:lnTo>
                    <a:pt x="180425" y="9911"/>
                  </a:lnTo>
                  <a:lnTo>
                    <a:pt x="178661" y="14951"/>
                  </a:lnTo>
                  <a:lnTo>
                    <a:pt x="178661" y="27215"/>
                  </a:lnTo>
                  <a:lnTo>
                    <a:pt x="180425" y="32255"/>
                  </a:lnTo>
                  <a:lnTo>
                    <a:pt x="183953" y="36287"/>
                  </a:lnTo>
                  <a:lnTo>
                    <a:pt x="187649" y="40151"/>
                  </a:lnTo>
                  <a:lnTo>
                    <a:pt x="193277" y="42083"/>
                  </a:lnTo>
                  <a:lnTo>
                    <a:pt x="208397" y="42083"/>
                  </a:lnTo>
                  <a:lnTo>
                    <a:pt x="213940" y="40151"/>
                  </a:lnTo>
                  <a:lnTo>
                    <a:pt x="221164" y="32255"/>
                  </a:lnTo>
                  <a:lnTo>
                    <a:pt x="223012" y="27215"/>
                  </a:lnTo>
                  <a:lnTo>
                    <a:pt x="223012" y="14951"/>
                  </a:lnTo>
                  <a:lnTo>
                    <a:pt x="221164" y="9911"/>
                  </a:lnTo>
                  <a:lnTo>
                    <a:pt x="217468" y="6047"/>
                  </a:lnTo>
                  <a:lnTo>
                    <a:pt x="213940" y="2015"/>
                  </a:lnTo>
                  <a:lnTo>
                    <a:pt x="208397" y="0"/>
                  </a:lnTo>
                  <a:close/>
                </a:path>
                <a:path w="1069340" h="248919">
                  <a:moveTo>
                    <a:pt x="277187" y="211926"/>
                  </a:moveTo>
                  <a:lnTo>
                    <a:pt x="277187" y="245946"/>
                  </a:lnTo>
                  <a:lnTo>
                    <a:pt x="283802" y="246891"/>
                  </a:lnTo>
                  <a:lnTo>
                    <a:pt x="284077" y="246891"/>
                  </a:lnTo>
                  <a:lnTo>
                    <a:pt x="289535" y="247458"/>
                  </a:lnTo>
                  <a:lnTo>
                    <a:pt x="303646" y="248466"/>
                  </a:lnTo>
                  <a:lnTo>
                    <a:pt x="310534" y="248718"/>
                  </a:lnTo>
                  <a:lnTo>
                    <a:pt x="317254" y="248718"/>
                  </a:lnTo>
                  <a:lnTo>
                    <a:pt x="363873" y="241410"/>
                  </a:lnTo>
                  <a:lnTo>
                    <a:pt x="393254" y="214950"/>
                  </a:lnTo>
                  <a:lnTo>
                    <a:pt x="310366" y="214950"/>
                  </a:lnTo>
                  <a:lnTo>
                    <a:pt x="305759" y="214714"/>
                  </a:lnTo>
                  <a:lnTo>
                    <a:pt x="304886" y="214714"/>
                  </a:lnTo>
                  <a:lnTo>
                    <a:pt x="297268" y="214005"/>
                  </a:lnTo>
                  <a:lnTo>
                    <a:pt x="297472" y="214005"/>
                  </a:lnTo>
                  <a:lnTo>
                    <a:pt x="289535" y="213438"/>
                  </a:lnTo>
                  <a:lnTo>
                    <a:pt x="283623" y="212824"/>
                  </a:lnTo>
                  <a:lnTo>
                    <a:pt x="283471" y="212824"/>
                  </a:lnTo>
                  <a:lnTo>
                    <a:pt x="277187" y="211926"/>
                  </a:lnTo>
                  <a:close/>
                </a:path>
                <a:path w="1069340" h="248919">
                  <a:moveTo>
                    <a:pt x="400664" y="136328"/>
                  </a:moveTo>
                  <a:lnTo>
                    <a:pt x="369921" y="136328"/>
                  </a:lnTo>
                  <a:lnTo>
                    <a:pt x="369389" y="143636"/>
                  </a:lnTo>
                  <a:lnTo>
                    <a:pt x="369275" y="145195"/>
                  </a:lnTo>
                  <a:lnTo>
                    <a:pt x="367823" y="153464"/>
                  </a:lnTo>
                  <a:lnTo>
                    <a:pt x="365672" y="160772"/>
                  </a:lnTo>
                  <a:lnTo>
                    <a:pt x="365621" y="160945"/>
                  </a:lnTo>
                  <a:lnTo>
                    <a:pt x="362613" y="167828"/>
                  </a:lnTo>
                  <a:lnTo>
                    <a:pt x="362613" y="187987"/>
                  </a:lnTo>
                  <a:lnTo>
                    <a:pt x="361017" y="194539"/>
                  </a:lnTo>
                  <a:lnTo>
                    <a:pt x="357825" y="199579"/>
                  </a:lnTo>
                  <a:lnTo>
                    <a:pt x="354633" y="204787"/>
                  </a:lnTo>
                  <a:lnTo>
                    <a:pt x="349593" y="208651"/>
                  </a:lnTo>
                  <a:lnTo>
                    <a:pt x="316246" y="214950"/>
                  </a:lnTo>
                  <a:lnTo>
                    <a:pt x="393254" y="214950"/>
                  </a:lnTo>
                  <a:lnTo>
                    <a:pt x="400479" y="181351"/>
                  </a:lnTo>
                  <a:lnTo>
                    <a:pt x="400570" y="179419"/>
                  </a:lnTo>
                  <a:lnTo>
                    <a:pt x="400664" y="136328"/>
                  </a:lnTo>
                  <a:close/>
                </a:path>
                <a:path w="1069340" h="248919">
                  <a:moveTo>
                    <a:pt x="320679" y="194539"/>
                  </a:moveTo>
                  <a:lnTo>
                    <a:pt x="310476" y="194539"/>
                  </a:lnTo>
                  <a:lnTo>
                    <a:pt x="315994" y="194791"/>
                  </a:lnTo>
                  <a:lnTo>
                    <a:pt x="320679" y="194539"/>
                  </a:lnTo>
                  <a:close/>
                </a:path>
                <a:path w="1069340" h="248919">
                  <a:moveTo>
                    <a:pt x="318514" y="51658"/>
                  </a:moveTo>
                  <a:lnTo>
                    <a:pt x="308814" y="52115"/>
                  </a:lnTo>
                  <a:lnTo>
                    <a:pt x="310638" y="52115"/>
                  </a:lnTo>
                  <a:lnTo>
                    <a:pt x="304780" y="52981"/>
                  </a:lnTo>
                  <a:lnTo>
                    <a:pt x="267863" y="76180"/>
                  </a:lnTo>
                  <a:lnTo>
                    <a:pt x="254539" y="113271"/>
                  </a:lnTo>
                  <a:lnTo>
                    <a:pt x="254256" y="120453"/>
                  </a:lnTo>
                  <a:lnTo>
                    <a:pt x="254256" y="126248"/>
                  </a:lnTo>
                  <a:lnTo>
                    <a:pt x="254437" y="131120"/>
                  </a:lnTo>
                  <a:lnTo>
                    <a:pt x="254523" y="133430"/>
                  </a:lnTo>
                  <a:lnTo>
                    <a:pt x="255219" y="139436"/>
                  </a:lnTo>
                  <a:lnTo>
                    <a:pt x="255326" y="140360"/>
                  </a:lnTo>
                  <a:lnTo>
                    <a:pt x="256665" y="147038"/>
                  </a:lnTo>
                  <a:lnTo>
                    <a:pt x="276263" y="181351"/>
                  </a:lnTo>
                  <a:lnTo>
                    <a:pt x="309535" y="194539"/>
                  </a:lnTo>
                  <a:lnTo>
                    <a:pt x="322904" y="194539"/>
                  </a:lnTo>
                  <a:lnTo>
                    <a:pt x="359006" y="174001"/>
                  </a:lnTo>
                  <a:lnTo>
                    <a:pt x="362613" y="167828"/>
                  </a:lnTo>
                  <a:lnTo>
                    <a:pt x="362613" y="160772"/>
                  </a:lnTo>
                  <a:lnTo>
                    <a:pt x="322042" y="160772"/>
                  </a:lnTo>
                  <a:lnTo>
                    <a:pt x="316508" y="159428"/>
                  </a:lnTo>
                  <a:lnTo>
                    <a:pt x="316315" y="159428"/>
                  </a:lnTo>
                  <a:lnTo>
                    <a:pt x="310954" y="156488"/>
                  </a:lnTo>
                  <a:lnTo>
                    <a:pt x="294575" y="131120"/>
                  </a:lnTo>
                  <a:lnTo>
                    <a:pt x="294575" y="115497"/>
                  </a:lnTo>
                  <a:lnTo>
                    <a:pt x="322126" y="84921"/>
                  </a:lnTo>
                  <a:lnTo>
                    <a:pt x="368552" y="84921"/>
                  </a:lnTo>
                  <a:lnTo>
                    <a:pt x="366645" y="80386"/>
                  </a:lnTo>
                  <a:lnTo>
                    <a:pt x="334012" y="53485"/>
                  </a:lnTo>
                  <a:lnTo>
                    <a:pt x="326546" y="52115"/>
                  </a:lnTo>
                  <a:lnTo>
                    <a:pt x="318514" y="51658"/>
                  </a:lnTo>
                  <a:close/>
                </a:path>
                <a:path w="1069340" h="248919">
                  <a:moveTo>
                    <a:pt x="369921" y="136328"/>
                  </a:moveTo>
                  <a:lnTo>
                    <a:pt x="362613" y="152456"/>
                  </a:lnTo>
                  <a:lnTo>
                    <a:pt x="362613" y="167828"/>
                  </a:lnTo>
                  <a:lnTo>
                    <a:pt x="369627" y="140360"/>
                  </a:lnTo>
                  <a:lnTo>
                    <a:pt x="369694" y="139436"/>
                  </a:lnTo>
                  <a:lnTo>
                    <a:pt x="369805" y="137924"/>
                  </a:lnTo>
                  <a:lnTo>
                    <a:pt x="369921" y="136328"/>
                  </a:lnTo>
                  <a:close/>
                </a:path>
                <a:path w="1069340" h="248919">
                  <a:moveTo>
                    <a:pt x="368552" y="84921"/>
                  </a:moveTo>
                  <a:lnTo>
                    <a:pt x="334558" y="84921"/>
                  </a:lnTo>
                  <a:lnTo>
                    <a:pt x="339933" y="86265"/>
                  </a:lnTo>
                  <a:lnTo>
                    <a:pt x="344973" y="88953"/>
                  </a:lnTo>
                  <a:lnTo>
                    <a:pt x="350013" y="91473"/>
                  </a:lnTo>
                  <a:lnTo>
                    <a:pt x="354045" y="95253"/>
                  </a:lnTo>
                  <a:lnTo>
                    <a:pt x="357069" y="100293"/>
                  </a:lnTo>
                  <a:lnTo>
                    <a:pt x="360261" y="105165"/>
                  </a:lnTo>
                  <a:lnTo>
                    <a:pt x="361857" y="111213"/>
                  </a:lnTo>
                  <a:lnTo>
                    <a:pt x="361786" y="133430"/>
                  </a:lnTo>
                  <a:lnTo>
                    <a:pt x="360345" y="139436"/>
                  </a:lnTo>
                  <a:lnTo>
                    <a:pt x="357321" y="144644"/>
                  </a:lnTo>
                  <a:lnTo>
                    <a:pt x="354465" y="149852"/>
                  </a:lnTo>
                  <a:lnTo>
                    <a:pt x="350517" y="153884"/>
                  </a:lnTo>
                  <a:lnTo>
                    <a:pt x="345477" y="156740"/>
                  </a:lnTo>
                  <a:lnTo>
                    <a:pt x="340437" y="159428"/>
                  </a:lnTo>
                  <a:lnTo>
                    <a:pt x="334810" y="160772"/>
                  </a:lnTo>
                  <a:lnTo>
                    <a:pt x="362613" y="160772"/>
                  </a:lnTo>
                  <a:lnTo>
                    <a:pt x="362613" y="152456"/>
                  </a:lnTo>
                  <a:lnTo>
                    <a:pt x="369921" y="136328"/>
                  </a:lnTo>
                  <a:lnTo>
                    <a:pt x="400664" y="136328"/>
                  </a:lnTo>
                  <a:lnTo>
                    <a:pt x="400664" y="115917"/>
                  </a:lnTo>
                  <a:lnTo>
                    <a:pt x="368661" y="115917"/>
                  </a:lnTo>
                  <a:lnTo>
                    <a:pt x="368552" y="84921"/>
                  </a:lnTo>
                  <a:close/>
                </a:path>
                <a:path w="1069340" h="248919">
                  <a:moveTo>
                    <a:pt x="368661" y="85181"/>
                  </a:moveTo>
                  <a:lnTo>
                    <a:pt x="368661" y="115917"/>
                  </a:lnTo>
                  <a:lnTo>
                    <a:pt x="374205" y="114405"/>
                  </a:lnTo>
                  <a:lnTo>
                    <a:pt x="368661" y="85181"/>
                  </a:lnTo>
                  <a:close/>
                </a:path>
                <a:path w="1069340" h="248919">
                  <a:moveTo>
                    <a:pt x="400664" y="55769"/>
                  </a:moveTo>
                  <a:lnTo>
                    <a:pt x="368661" y="55769"/>
                  </a:lnTo>
                  <a:lnTo>
                    <a:pt x="368661" y="85181"/>
                  </a:lnTo>
                  <a:lnTo>
                    <a:pt x="369763" y="87804"/>
                  </a:lnTo>
                  <a:lnTo>
                    <a:pt x="372063" y="95946"/>
                  </a:lnTo>
                  <a:lnTo>
                    <a:pt x="373543" y="104813"/>
                  </a:lnTo>
                  <a:lnTo>
                    <a:pt x="374126" y="113271"/>
                  </a:lnTo>
                  <a:lnTo>
                    <a:pt x="374205" y="114405"/>
                  </a:lnTo>
                  <a:lnTo>
                    <a:pt x="368661" y="115917"/>
                  </a:lnTo>
                  <a:lnTo>
                    <a:pt x="400664" y="115917"/>
                  </a:lnTo>
                  <a:lnTo>
                    <a:pt x="400664" y="55769"/>
                  </a:lnTo>
                  <a:close/>
                </a:path>
                <a:path w="1069340" h="248919">
                  <a:moveTo>
                    <a:pt x="467580" y="55690"/>
                  </a:moveTo>
                  <a:lnTo>
                    <a:pt x="435577" y="55690"/>
                  </a:lnTo>
                  <a:lnTo>
                    <a:pt x="435577" y="193783"/>
                  </a:lnTo>
                  <a:lnTo>
                    <a:pt x="475896" y="193783"/>
                  </a:lnTo>
                  <a:lnTo>
                    <a:pt x="475896" y="114909"/>
                  </a:lnTo>
                  <a:lnTo>
                    <a:pt x="465312" y="114909"/>
                  </a:lnTo>
                  <a:lnTo>
                    <a:pt x="465614" y="105669"/>
                  </a:lnTo>
                  <a:lnTo>
                    <a:pt x="465643" y="104766"/>
                  </a:lnTo>
                  <a:lnTo>
                    <a:pt x="466635" y="95505"/>
                  </a:lnTo>
                  <a:lnTo>
                    <a:pt x="467580" y="90717"/>
                  </a:lnTo>
                  <a:lnTo>
                    <a:pt x="467580" y="55690"/>
                  </a:lnTo>
                  <a:close/>
                </a:path>
                <a:path w="1069340" h="248919">
                  <a:moveTo>
                    <a:pt x="562475" y="87441"/>
                  </a:moveTo>
                  <a:lnTo>
                    <a:pt x="508487" y="87441"/>
                  </a:lnTo>
                  <a:lnTo>
                    <a:pt x="514577" y="89877"/>
                  </a:lnTo>
                  <a:lnTo>
                    <a:pt x="514445" y="89877"/>
                  </a:lnTo>
                  <a:lnTo>
                    <a:pt x="523103" y="99201"/>
                  </a:lnTo>
                  <a:lnTo>
                    <a:pt x="525287" y="105249"/>
                  </a:lnTo>
                  <a:lnTo>
                    <a:pt x="525287" y="193783"/>
                  </a:lnTo>
                  <a:lnTo>
                    <a:pt x="565606" y="193783"/>
                  </a:lnTo>
                  <a:lnTo>
                    <a:pt x="565606" y="114909"/>
                  </a:lnTo>
                  <a:lnTo>
                    <a:pt x="564803" y="99931"/>
                  </a:lnTo>
                  <a:lnTo>
                    <a:pt x="562475" y="87441"/>
                  </a:lnTo>
                  <a:close/>
                </a:path>
                <a:path w="1069340" h="248919">
                  <a:moveTo>
                    <a:pt x="467580" y="90717"/>
                  </a:moveTo>
                  <a:lnTo>
                    <a:pt x="466635" y="95505"/>
                  </a:lnTo>
                  <a:lnTo>
                    <a:pt x="465643" y="104766"/>
                  </a:lnTo>
                  <a:lnTo>
                    <a:pt x="465312" y="114909"/>
                  </a:lnTo>
                  <a:lnTo>
                    <a:pt x="467580" y="114909"/>
                  </a:lnTo>
                  <a:lnTo>
                    <a:pt x="467580" y="90717"/>
                  </a:lnTo>
                  <a:close/>
                </a:path>
                <a:path w="1069340" h="248919">
                  <a:moveTo>
                    <a:pt x="515963" y="51406"/>
                  </a:moveTo>
                  <a:lnTo>
                    <a:pt x="514199" y="51406"/>
                  </a:lnTo>
                  <a:lnTo>
                    <a:pt x="506561" y="51847"/>
                  </a:lnTo>
                  <a:lnTo>
                    <a:pt x="473723" y="73015"/>
                  </a:lnTo>
                  <a:lnTo>
                    <a:pt x="467580" y="90717"/>
                  </a:lnTo>
                  <a:lnTo>
                    <a:pt x="467580" y="114909"/>
                  </a:lnTo>
                  <a:lnTo>
                    <a:pt x="475896" y="114909"/>
                  </a:lnTo>
                  <a:lnTo>
                    <a:pt x="475896" y="105669"/>
                  </a:lnTo>
                  <a:lnTo>
                    <a:pt x="478164" y="99453"/>
                  </a:lnTo>
                  <a:lnTo>
                    <a:pt x="487404" y="89877"/>
                  </a:lnTo>
                  <a:lnTo>
                    <a:pt x="493536" y="87441"/>
                  </a:lnTo>
                  <a:lnTo>
                    <a:pt x="562475" y="87441"/>
                  </a:lnTo>
                  <a:lnTo>
                    <a:pt x="562416" y="87126"/>
                  </a:lnTo>
                  <a:lnTo>
                    <a:pt x="537257" y="55375"/>
                  </a:lnTo>
                  <a:lnTo>
                    <a:pt x="527334" y="52399"/>
                  </a:lnTo>
                  <a:lnTo>
                    <a:pt x="515963" y="51406"/>
                  </a:lnTo>
                  <a:close/>
                </a:path>
                <a:path w="1069340" h="248919">
                  <a:moveTo>
                    <a:pt x="720155" y="50902"/>
                  </a:moveTo>
                  <a:lnTo>
                    <a:pt x="681852" y="59738"/>
                  </a:lnTo>
                  <a:lnTo>
                    <a:pt x="652274" y="88654"/>
                  </a:lnTo>
                  <a:lnTo>
                    <a:pt x="644305" y="122217"/>
                  </a:lnTo>
                  <a:lnTo>
                    <a:pt x="644305" y="128012"/>
                  </a:lnTo>
                  <a:lnTo>
                    <a:pt x="644513" y="132632"/>
                  </a:lnTo>
                  <a:lnTo>
                    <a:pt x="644620" y="134990"/>
                  </a:lnTo>
                  <a:lnTo>
                    <a:pt x="659456" y="172316"/>
                  </a:lnTo>
                  <a:lnTo>
                    <a:pt x="695208" y="195452"/>
                  </a:lnTo>
                  <a:lnTo>
                    <a:pt x="720155" y="198571"/>
                  </a:lnTo>
                  <a:lnTo>
                    <a:pt x="729085" y="198224"/>
                  </a:lnTo>
                  <a:lnTo>
                    <a:pt x="765640" y="186223"/>
                  </a:lnTo>
                  <a:lnTo>
                    <a:pt x="786359" y="164552"/>
                  </a:lnTo>
                  <a:lnTo>
                    <a:pt x="712595" y="164552"/>
                  </a:lnTo>
                  <a:lnTo>
                    <a:pt x="706127" y="162872"/>
                  </a:lnTo>
                  <a:lnTo>
                    <a:pt x="695376" y="156152"/>
                  </a:lnTo>
                  <a:lnTo>
                    <a:pt x="691344" y="151448"/>
                  </a:lnTo>
                  <a:lnTo>
                    <a:pt x="685968" y="139352"/>
                  </a:lnTo>
                  <a:lnTo>
                    <a:pt x="684624" y="132632"/>
                  </a:lnTo>
                  <a:lnTo>
                    <a:pt x="684624" y="117345"/>
                  </a:lnTo>
                  <a:lnTo>
                    <a:pt x="712763" y="84921"/>
                  </a:lnTo>
                  <a:lnTo>
                    <a:pt x="785838" y="84921"/>
                  </a:lnTo>
                  <a:lnTo>
                    <a:pt x="784539" y="82717"/>
                  </a:lnTo>
                  <a:lnTo>
                    <a:pt x="751906" y="56698"/>
                  </a:lnTo>
                  <a:lnTo>
                    <a:pt x="728849" y="51265"/>
                  </a:lnTo>
                  <a:lnTo>
                    <a:pt x="720155" y="50902"/>
                  </a:lnTo>
                  <a:close/>
                </a:path>
                <a:path w="1069340" h="248919">
                  <a:moveTo>
                    <a:pt x="785838" y="84921"/>
                  </a:moveTo>
                  <a:lnTo>
                    <a:pt x="727715" y="84921"/>
                  </a:lnTo>
                  <a:lnTo>
                    <a:pt x="734099" y="86685"/>
                  </a:lnTo>
                  <a:lnTo>
                    <a:pt x="739307" y="90213"/>
                  </a:lnTo>
                  <a:lnTo>
                    <a:pt x="744682" y="93741"/>
                  </a:lnTo>
                  <a:lnTo>
                    <a:pt x="748798" y="98529"/>
                  </a:lnTo>
                  <a:lnTo>
                    <a:pt x="751654" y="104577"/>
                  </a:lnTo>
                  <a:lnTo>
                    <a:pt x="754510" y="110457"/>
                  </a:lnTo>
                  <a:lnTo>
                    <a:pt x="755938" y="117345"/>
                  </a:lnTo>
                  <a:lnTo>
                    <a:pt x="755938" y="132632"/>
                  </a:lnTo>
                  <a:lnTo>
                    <a:pt x="754510" y="139352"/>
                  </a:lnTo>
                  <a:lnTo>
                    <a:pt x="751654" y="145400"/>
                  </a:lnTo>
                  <a:lnTo>
                    <a:pt x="748966" y="151448"/>
                  </a:lnTo>
                  <a:lnTo>
                    <a:pt x="745018" y="156152"/>
                  </a:lnTo>
                  <a:lnTo>
                    <a:pt x="734603" y="162872"/>
                  </a:lnTo>
                  <a:lnTo>
                    <a:pt x="728051" y="164552"/>
                  </a:lnTo>
                  <a:lnTo>
                    <a:pt x="786359" y="164552"/>
                  </a:lnTo>
                  <a:lnTo>
                    <a:pt x="796257" y="128012"/>
                  </a:lnTo>
                  <a:lnTo>
                    <a:pt x="796257" y="122217"/>
                  </a:lnTo>
                  <a:lnTo>
                    <a:pt x="796030" y="117345"/>
                  </a:lnTo>
                  <a:lnTo>
                    <a:pt x="795926" y="115129"/>
                  </a:lnTo>
                  <a:lnTo>
                    <a:pt x="794934" y="108231"/>
                  </a:lnTo>
                  <a:lnTo>
                    <a:pt x="793281" y="101522"/>
                  </a:lnTo>
                  <a:lnTo>
                    <a:pt x="790965" y="95001"/>
                  </a:lnTo>
                  <a:lnTo>
                    <a:pt x="788036" y="88654"/>
                  </a:lnTo>
                  <a:lnTo>
                    <a:pt x="785838" y="84921"/>
                  </a:lnTo>
                  <a:close/>
                </a:path>
                <a:path w="1069340" h="248919">
                  <a:moveTo>
                    <a:pt x="861691" y="55690"/>
                  </a:moveTo>
                  <a:lnTo>
                    <a:pt x="821372" y="55690"/>
                  </a:lnTo>
                  <a:lnTo>
                    <a:pt x="821372" y="135824"/>
                  </a:lnTo>
                  <a:lnTo>
                    <a:pt x="828601" y="173907"/>
                  </a:lnTo>
                  <a:lnTo>
                    <a:pt x="859738" y="197106"/>
                  </a:lnTo>
                  <a:lnTo>
                    <a:pt x="871015" y="198067"/>
                  </a:lnTo>
                  <a:lnTo>
                    <a:pt x="872779" y="198067"/>
                  </a:lnTo>
                  <a:lnTo>
                    <a:pt x="908247" y="182695"/>
                  </a:lnTo>
                  <a:lnTo>
                    <a:pt x="917513" y="162032"/>
                  </a:lnTo>
                  <a:lnTo>
                    <a:pt x="877819" y="162032"/>
                  </a:lnTo>
                  <a:lnTo>
                    <a:pt x="872191" y="159848"/>
                  </a:lnTo>
                  <a:lnTo>
                    <a:pt x="863791" y="151112"/>
                  </a:lnTo>
                  <a:lnTo>
                    <a:pt x="861691" y="145232"/>
                  </a:lnTo>
                  <a:lnTo>
                    <a:pt x="861691" y="55690"/>
                  </a:lnTo>
                  <a:close/>
                </a:path>
                <a:path w="1069340" h="248919">
                  <a:moveTo>
                    <a:pt x="949637" y="135572"/>
                  </a:moveTo>
                  <a:lnTo>
                    <a:pt x="920406" y="135572"/>
                  </a:lnTo>
                  <a:lnTo>
                    <a:pt x="920095" y="144560"/>
                  </a:lnTo>
                  <a:lnTo>
                    <a:pt x="920059" y="145605"/>
                  </a:lnTo>
                  <a:lnTo>
                    <a:pt x="919020" y="154787"/>
                  </a:lnTo>
                  <a:lnTo>
                    <a:pt x="917634" y="161452"/>
                  </a:lnTo>
                  <a:lnTo>
                    <a:pt x="917634" y="193783"/>
                  </a:lnTo>
                  <a:lnTo>
                    <a:pt x="949637" y="193783"/>
                  </a:lnTo>
                  <a:lnTo>
                    <a:pt x="949637" y="135572"/>
                  </a:lnTo>
                  <a:close/>
                </a:path>
                <a:path w="1069340" h="248919">
                  <a:moveTo>
                    <a:pt x="949637" y="55690"/>
                  </a:moveTo>
                  <a:lnTo>
                    <a:pt x="909318" y="55690"/>
                  </a:lnTo>
                  <a:lnTo>
                    <a:pt x="909318" y="144560"/>
                  </a:lnTo>
                  <a:lnTo>
                    <a:pt x="907131" y="150471"/>
                  </a:lnTo>
                  <a:lnTo>
                    <a:pt x="907050" y="150692"/>
                  </a:lnTo>
                  <a:lnTo>
                    <a:pt x="897894" y="159848"/>
                  </a:lnTo>
                  <a:lnTo>
                    <a:pt x="897760" y="159848"/>
                  </a:lnTo>
                  <a:lnTo>
                    <a:pt x="892098" y="162032"/>
                  </a:lnTo>
                  <a:lnTo>
                    <a:pt x="917513" y="162032"/>
                  </a:lnTo>
                  <a:lnTo>
                    <a:pt x="917634" y="135572"/>
                  </a:lnTo>
                  <a:lnTo>
                    <a:pt x="949637" y="135572"/>
                  </a:lnTo>
                  <a:lnTo>
                    <a:pt x="949637" y="55690"/>
                  </a:lnTo>
                  <a:close/>
                </a:path>
                <a:path w="1069340" h="248919">
                  <a:moveTo>
                    <a:pt x="920406" y="135572"/>
                  </a:moveTo>
                  <a:lnTo>
                    <a:pt x="917634" y="135572"/>
                  </a:lnTo>
                  <a:lnTo>
                    <a:pt x="917634" y="161452"/>
                  </a:lnTo>
                  <a:lnTo>
                    <a:pt x="919020" y="154787"/>
                  </a:lnTo>
                  <a:lnTo>
                    <a:pt x="920059" y="145605"/>
                  </a:lnTo>
                  <a:lnTo>
                    <a:pt x="920397" y="135824"/>
                  </a:lnTo>
                  <a:lnTo>
                    <a:pt x="920406" y="135572"/>
                  </a:lnTo>
                  <a:close/>
                </a:path>
                <a:path w="1069340" h="248919">
                  <a:moveTo>
                    <a:pt x="1028645" y="18395"/>
                  </a:moveTo>
                  <a:lnTo>
                    <a:pt x="991098" y="18395"/>
                  </a:lnTo>
                  <a:lnTo>
                    <a:pt x="991098" y="139856"/>
                  </a:lnTo>
                  <a:lnTo>
                    <a:pt x="991392" y="147920"/>
                  </a:lnTo>
                  <a:lnTo>
                    <a:pt x="991460" y="149778"/>
                  </a:lnTo>
                  <a:lnTo>
                    <a:pt x="1009793" y="187436"/>
                  </a:lnTo>
                  <a:lnTo>
                    <a:pt x="1049560" y="195547"/>
                  </a:lnTo>
                  <a:lnTo>
                    <a:pt x="1068964" y="195547"/>
                  </a:lnTo>
                  <a:lnTo>
                    <a:pt x="1068964" y="161528"/>
                  </a:lnTo>
                  <a:lnTo>
                    <a:pt x="1042169" y="161528"/>
                  </a:lnTo>
                  <a:lnTo>
                    <a:pt x="1037213" y="159848"/>
                  </a:lnTo>
                  <a:lnTo>
                    <a:pt x="1033685" y="156488"/>
                  </a:lnTo>
                  <a:lnTo>
                    <a:pt x="1030325" y="152960"/>
                  </a:lnTo>
                  <a:lnTo>
                    <a:pt x="1028645" y="147920"/>
                  </a:lnTo>
                  <a:lnTo>
                    <a:pt x="1028645" y="18395"/>
                  </a:lnTo>
                  <a:close/>
                </a:path>
                <a:path w="1069340" h="248919">
                  <a:moveTo>
                    <a:pt x="991098" y="55690"/>
                  </a:moveTo>
                  <a:lnTo>
                    <a:pt x="970182" y="55690"/>
                  </a:lnTo>
                  <a:lnTo>
                    <a:pt x="970182" y="85173"/>
                  </a:lnTo>
                  <a:lnTo>
                    <a:pt x="991098" y="85173"/>
                  </a:lnTo>
                  <a:lnTo>
                    <a:pt x="991098" y="55690"/>
                  </a:lnTo>
                  <a:close/>
                </a:path>
                <a:path w="1069340" h="248919">
                  <a:moveTo>
                    <a:pt x="1068964" y="55690"/>
                  </a:moveTo>
                  <a:lnTo>
                    <a:pt x="1028645" y="55690"/>
                  </a:lnTo>
                  <a:lnTo>
                    <a:pt x="1028645" y="85173"/>
                  </a:lnTo>
                  <a:lnTo>
                    <a:pt x="1068964" y="85173"/>
                  </a:lnTo>
                  <a:lnTo>
                    <a:pt x="1068964" y="55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15364" y="3378520"/>
            <a:ext cx="799276" cy="79927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43422" y="3450087"/>
            <a:ext cx="4077133" cy="22618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475944" y="3959204"/>
            <a:ext cx="15628619" cy="11160760"/>
            <a:chOff x="4475944" y="3959204"/>
            <a:chExt cx="15628619" cy="1116076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5075" y="3959204"/>
              <a:ext cx="1587350" cy="1470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5944" y="4017940"/>
              <a:ext cx="5740708" cy="28955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115364" y="4657360"/>
              <a:ext cx="4462145" cy="1616710"/>
            </a:xfrm>
            <a:custGeom>
              <a:avLst/>
              <a:gdLst/>
              <a:ahLst/>
              <a:cxnLst/>
              <a:rect l="l" t="t" r="r" b="b"/>
              <a:pathLst>
                <a:path w="4462145" h="1616710">
                  <a:moveTo>
                    <a:pt x="4302010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456813"/>
                  </a:lnTo>
                  <a:lnTo>
                    <a:pt x="8149" y="1507340"/>
                  </a:lnTo>
                  <a:lnTo>
                    <a:pt x="30842" y="1551222"/>
                  </a:lnTo>
                  <a:lnTo>
                    <a:pt x="65446" y="1585826"/>
                  </a:lnTo>
                  <a:lnTo>
                    <a:pt x="109328" y="1608519"/>
                  </a:lnTo>
                  <a:lnTo>
                    <a:pt x="159855" y="1616669"/>
                  </a:lnTo>
                  <a:lnTo>
                    <a:pt x="4302010" y="1616669"/>
                  </a:lnTo>
                  <a:lnTo>
                    <a:pt x="4352537" y="1608519"/>
                  </a:lnTo>
                  <a:lnTo>
                    <a:pt x="4396419" y="1585826"/>
                  </a:lnTo>
                  <a:lnTo>
                    <a:pt x="4431023" y="1551222"/>
                  </a:lnTo>
                  <a:lnTo>
                    <a:pt x="4453716" y="1507340"/>
                  </a:lnTo>
                  <a:lnTo>
                    <a:pt x="4461866" y="1456813"/>
                  </a:lnTo>
                  <a:lnTo>
                    <a:pt x="4461866" y="159855"/>
                  </a:lnTo>
                  <a:lnTo>
                    <a:pt x="4453716" y="109328"/>
                  </a:lnTo>
                  <a:lnTo>
                    <a:pt x="4431023" y="65446"/>
                  </a:lnTo>
                  <a:lnTo>
                    <a:pt x="4396419" y="30842"/>
                  </a:lnTo>
                  <a:lnTo>
                    <a:pt x="4352537" y="8149"/>
                  </a:lnTo>
                  <a:lnTo>
                    <a:pt x="4302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60091" y="5123618"/>
              <a:ext cx="1045844" cy="189230"/>
            </a:xfrm>
            <a:custGeom>
              <a:avLst/>
              <a:gdLst/>
              <a:ahLst/>
              <a:cxnLst/>
              <a:rect l="l" t="t" r="r" b="b"/>
              <a:pathLst>
                <a:path w="1045845" h="189229">
                  <a:moveTo>
                    <a:pt x="35279" y="0"/>
                  </a:moveTo>
                  <a:lnTo>
                    <a:pt x="0" y="0"/>
                  </a:lnTo>
                  <a:lnTo>
                    <a:pt x="0" y="183955"/>
                  </a:lnTo>
                  <a:lnTo>
                    <a:pt x="35279" y="183955"/>
                  </a:lnTo>
                  <a:lnTo>
                    <a:pt x="35279" y="149684"/>
                  </a:lnTo>
                  <a:lnTo>
                    <a:pt x="40319" y="149684"/>
                  </a:lnTo>
                  <a:lnTo>
                    <a:pt x="40319" y="107601"/>
                  </a:lnTo>
                  <a:lnTo>
                    <a:pt x="35279" y="107601"/>
                  </a:lnTo>
                  <a:lnTo>
                    <a:pt x="35279" y="73330"/>
                  </a:lnTo>
                  <a:lnTo>
                    <a:pt x="40319" y="73330"/>
                  </a:lnTo>
                  <a:lnTo>
                    <a:pt x="40319" y="34271"/>
                  </a:lnTo>
                  <a:lnTo>
                    <a:pt x="35279" y="34271"/>
                  </a:lnTo>
                  <a:lnTo>
                    <a:pt x="35279" y="0"/>
                  </a:lnTo>
                  <a:close/>
                </a:path>
                <a:path w="1045845" h="189229">
                  <a:moveTo>
                    <a:pt x="40319" y="149684"/>
                  </a:moveTo>
                  <a:lnTo>
                    <a:pt x="35279" y="149684"/>
                  </a:lnTo>
                  <a:lnTo>
                    <a:pt x="35279" y="183955"/>
                  </a:lnTo>
                  <a:lnTo>
                    <a:pt x="40319" y="183955"/>
                  </a:lnTo>
                  <a:lnTo>
                    <a:pt x="40319" y="149684"/>
                  </a:lnTo>
                  <a:close/>
                </a:path>
                <a:path w="1045845" h="189229">
                  <a:moveTo>
                    <a:pt x="115665" y="149684"/>
                  </a:moveTo>
                  <a:lnTo>
                    <a:pt x="40319" y="149684"/>
                  </a:lnTo>
                  <a:lnTo>
                    <a:pt x="40319" y="183955"/>
                  </a:lnTo>
                  <a:lnTo>
                    <a:pt x="115665" y="183955"/>
                  </a:lnTo>
                  <a:lnTo>
                    <a:pt x="115665" y="149684"/>
                  </a:lnTo>
                  <a:close/>
                </a:path>
                <a:path w="1045845" h="189229">
                  <a:moveTo>
                    <a:pt x="40319" y="73330"/>
                  </a:moveTo>
                  <a:lnTo>
                    <a:pt x="35279" y="73330"/>
                  </a:lnTo>
                  <a:lnTo>
                    <a:pt x="35279" y="107601"/>
                  </a:lnTo>
                  <a:lnTo>
                    <a:pt x="40319" y="107601"/>
                  </a:lnTo>
                  <a:lnTo>
                    <a:pt x="40319" y="73330"/>
                  </a:lnTo>
                  <a:close/>
                </a:path>
                <a:path w="1045845" h="189229">
                  <a:moveTo>
                    <a:pt x="109869" y="73330"/>
                  </a:moveTo>
                  <a:lnTo>
                    <a:pt x="40319" y="73330"/>
                  </a:lnTo>
                  <a:lnTo>
                    <a:pt x="40319" y="107601"/>
                  </a:lnTo>
                  <a:lnTo>
                    <a:pt x="109869" y="107601"/>
                  </a:lnTo>
                  <a:lnTo>
                    <a:pt x="109869" y="73330"/>
                  </a:lnTo>
                  <a:close/>
                </a:path>
                <a:path w="1045845" h="189229">
                  <a:moveTo>
                    <a:pt x="40319" y="0"/>
                  </a:moveTo>
                  <a:lnTo>
                    <a:pt x="35279" y="0"/>
                  </a:lnTo>
                  <a:lnTo>
                    <a:pt x="35279" y="34271"/>
                  </a:lnTo>
                  <a:lnTo>
                    <a:pt x="40319" y="34271"/>
                  </a:lnTo>
                  <a:lnTo>
                    <a:pt x="40319" y="0"/>
                  </a:lnTo>
                  <a:close/>
                </a:path>
                <a:path w="1045845" h="189229">
                  <a:moveTo>
                    <a:pt x="113901" y="0"/>
                  </a:moveTo>
                  <a:lnTo>
                    <a:pt x="40319" y="0"/>
                  </a:lnTo>
                  <a:lnTo>
                    <a:pt x="40319" y="34271"/>
                  </a:lnTo>
                  <a:lnTo>
                    <a:pt x="113901" y="34271"/>
                  </a:lnTo>
                  <a:lnTo>
                    <a:pt x="113901" y="0"/>
                  </a:lnTo>
                  <a:close/>
                </a:path>
                <a:path w="1045845" h="189229">
                  <a:moveTo>
                    <a:pt x="179356" y="45862"/>
                  </a:moveTo>
                  <a:lnTo>
                    <a:pt x="147353" y="45862"/>
                  </a:lnTo>
                  <a:lnTo>
                    <a:pt x="147353" y="183955"/>
                  </a:lnTo>
                  <a:lnTo>
                    <a:pt x="187672" y="183955"/>
                  </a:lnTo>
                  <a:lnTo>
                    <a:pt x="187672" y="105081"/>
                  </a:lnTo>
                  <a:lnTo>
                    <a:pt x="177088" y="105081"/>
                  </a:lnTo>
                  <a:lnTo>
                    <a:pt x="177390" y="95841"/>
                  </a:lnTo>
                  <a:lnTo>
                    <a:pt x="177419" y="94938"/>
                  </a:lnTo>
                  <a:lnTo>
                    <a:pt x="178411" y="85677"/>
                  </a:lnTo>
                  <a:lnTo>
                    <a:pt x="179356" y="80890"/>
                  </a:lnTo>
                  <a:lnTo>
                    <a:pt x="179356" y="45862"/>
                  </a:lnTo>
                  <a:close/>
                </a:path>
                <a:path w="1045845" h="189229">
                  <a:moveTo>
                    <a:pt x="274251" y="77614"/>
                  </a:moveTo>
                  <a:lnTo>
                    <a:pt x="220263" y="77614"/>
                  </a:lnTo>
                  <a:lnTo>
                    <a:pt x="226353" y="80050"/>
                  </a:lnTo>
                  <a:lnTo>
                    <a:pt x="226221" y="80050"/>
                  </a:lnTo>
                  <a:lnTo>
                    <a:pt x="234879" y="89373"/>
                  </a:lnTo>
                  <a:lnTo>
                    <a:pt x="237063" y="95421"/>
                  </a:lnTo>
                  <a:lnTo>
                    <a:pt x="237063" y="183955"/>
                  </a:lnTo>
                  <a:lnTo>
                    <a:pt x="277382" y="183955"/>
                  </a:lnTo>
                  <a:lnTo>
                    <a:pt x="277382" y="105081"/>
                  </a:lnTo>
                  <a:lnTo>
                    <a:pt x="276579" y="90103"/>
                  </a:lnTo>
                  <a:lnTo>
                    <a:pt x="274251" y="77614"/>
                  </a:lnTo>
                  <a:close/>
                </a:path>
                <a:path w="1045845" h="189229">
                  <a:moveTo>
                    <a:pt x="179356" y="80890"/>
                  </a:moveTo>
                  <a:lnTo>
                    <a:pt x="178411" y="85677"/>
                  </a:lnTo>
                  <a:lnTo>
                    <a:pt x="177419" y="94938"/>
                  </a:lnTo>
                  <a:lnTo>
                    <a:pt x="177088" y="105081"/>
                  </a:lnTo>
                  <a:lnTo>
                    <a:pt x="179356" y="105081"/>
                  </a:lnTo>
                  <a:lnTo>
                    <a:pt x="179356" y="80890"/>
                  </a:lnTo>
                  <a:close/>
                </a:path>
                <a:path w="1045845" h="189229">
                  <a:moveTo>
                    <a:pt x="227739" y="41579"/>
                  </a:moveTo>
                  <a:lnTo>
                    <a:pt x="225975" y="41579"/>
                  </a:lnTo>
                  <a:lnTo>
                    <a:pt x="218337" y="42019"/>
                  </a:lnTo>
                  <a:lnTo>
                    <a:pt x="185499" y="63187"/>
                  </a:lnTo>
                  <a:lnTo>
                    <a:pt x="179356" y="80890"/>
                  </a:lnTo>
                  <a:lnTo>
                    <a:pt x="179356" y="105081"/>
                  </a:lnTo>
                  <a:lnTo>
                    <a:pt x="187672" y="105081"/>
                  </a:lnTo>
                  <a:lnTo>
                    <a:pt x="187672" y="95841"/>
                  </a:lnTo>
                  <a:lnTo>
                    <a:pt x="189940" y="89625"/>
                  </a:lnTo>
                  <a:lnTo>
                    <a:pt x="199180" y="80050"/>
                  </a:lnTo>
                  <a:lnTo>
                    <a:pt x="205312" y="77614"/>
                  </a:lnTo>
                  <a:lnTo>
                    <a:pt x="274251" y="77614"/>
                  </a:lnTo>
                  <a:lnTo>
                    <a:pt x="274192" y="77299"/>
                  </a:lnTo>
                  <a:lnTo>
                    <a:pt x="249033" y="45547"/>
                  </a:lnTo>
                  <a:lnTo>
                    <a:pt x="239110" y="42571"/>
                  </a:lnTo>
                  <a:lnTo>
                    <a:pt x="227739" y="41579"/>
                  </a:lnTo>
                  <a:close/>
                </a:path>
                <a:path w="1045845" h="189229">
                  <a:moveTo>
                    <a:pt x="343743" y="45862"/>
                  </a:moveTo>
                  <a:lnTo>
                    <a:pt x="311740" y="45862"/>
                  </a:lnTo>
                  <a:lnTo>
                    <a:pt x="311740" y="183955"/>
                  </a:lnTo>
                  <a:lnTo>
                    <a:pt x="352059" y="183955"/>
                  </a:lnTo>
                  <a:lnTo>
                    <a:pt x="352059" y="113649"/>
                  </a:lnTo>
                  <a:lnTo>
                    <a:pt x="352626" y="105711"/>
                  </a:lnTo>
                  <a:lnTo>
                    <a:pt x="352780" y="105081"/>
                  </a:lnTo>
                  <a:lnTo>
                    <a:pt x="342987" y="105081"/>
                  </a:lnTo>
                  <a:lnTo>
                    <a:pt x="343671" y="92859"/>
                  </a:lnTo>
                  <a:lnTo>
                    <a:pt x="343743" y="45862"/>
                  </a:lnTo>
                  <a:close/>
                </a:path>
                <a:path w="1045845" h="189229">
                  <a:moveTo>
                    <a:pt x="343743" y="92859"/>
                  </a:moveTo>
                  <a:lnTo>
                    <a:pt x="343340" y="98781"/>
                  </a:lnTo>
                  <a:lnTo>
                    <a:pt x="342987" y="105081"/>
                  </a:lnTo>
                  <a:lnTo>
                    <a:pt x="343743" y="105081"/>
                  </a:lnTo>
                  <a:lnTo>
                    <a:pt x="343743" y="92859"/>
                  </a:lnTo>
                  <a:close/>
                </a:path>
                <a:path w="1045845" h="189229">
                  <a:moveTo>
                    <a:pt x="396914" y="44098"/>
                  </a:moveTo>
                  <a:lnTo>
                    <a:pt x="391622" y="44098"/>
                  </a:lnTo>
                  <a:lnTo>
                    <a:pt x="380471" y="45091"/>
                  </a:lnTo>
                  <a:lnTo>
                    <a:pt x="349933" y="68747"/>
                  </a:lnTo>
                  <a:lnTo>
                    <a:pt x="346190" y="78874"/>
                  </a:lnTo>
                  <a:lnTo>
                    <a:pt x="346074" y="79189"/>
                  </a:lnTo>
                  <a:lnTo>
                    <a:pt x="343754" y="91382"/>
                  </a:lnTo>
                  <a:lnTo>
                    <a:pt x="343743" y="105081"/>
                  </a:lnTo>
                  <a:lnTo>
                    <a:pt x="352780" y="105081"/>
                  </a:lnTo>
                  <a:lnTo>
                    <a:pt x="354327" y="98781"/>
                  </a:lnTo>
                  <a:lnTo>
                    <a:pt x="357162" y="92859"/>
                  </a:lnTo>
                  <a:lnTo>
                    <a:pt x="386834" y="78874"/>
                  </a:lnTo>
                  <a:lnTo>
                    <a:pt x="396914" y="78874"/>
                  </a:lnTo>
                  <a:lnTo>
                    <a:pt x="396914" y="44098"/>
                  </a:lnTo>
                  <a:close/>
                </a:path>
                <a:path w="1045845" h="189229">
                  <a:moveTo>
                    <a:pt x="484348" y="41075"/>
                  </a:moveTo>
                  <a:lnTo>
                    <a:pt x="446045" y="49910"/>
                  </a:lnTo>
                  <a:lnTo>
                    <a:pt x="416467" y="78826"/>
                  </a:lnTo>
                  <a:lnTo>
                    <a:pt x="408497" y="112389"/>
                  </a:lnTo>
                  <a:lnTo>
                    <a:pt x="408497" y="118185"/>
                  </a:lnTo>
                  <a:lnTo>
                    <a:pt x="419711" y="157055"/>
                  </a:lnTo>
                  <a:lnTo>
                    <a:pt x="452092" y="183199"/>
                  </a:lnTo>
                  <a:lnTo>
                    <a:pt x="484348" y="188743"/>
                  </a:lnTo>
                  <a:lnTo>
                    <a:pt x="493278" y="188397"/>
                  </a:lnTo>
                  <a:lnTo>
                    <a:pt x="529833" y="176395"/>
                  </a:lnTo>
                  <a:lnTo>
                    <a:pt x="550551" y="154724"/>
                  </a:lnTo>
                  <a:lnTo>
                    <a:pt x="476788" y="154724"/>
                  </a:lnTo>
                  <a:lnTo>
                    <a:pt x="470320" y="153044"/>
                  </a:lnTo>
                  <a:lnTo>
                    <a:pt x="459568" y="146324"/>
                  </a:lnTo>
                  <a:lnTo>
                    <a:pt x="455536" y="141620"/>
                  </a:lnTo>
                  <a:lnTo>
                    <a:pt x="450161" y="129524"/>
                  </a:lnTo>
                  <a:lnTo>
                    <a:pt x="448817" y="122805"/>
                  </a:lnTo>
                  <a:lnTo>
                    <a:pt x="448817" y="107517"/>
                  </a:lnTo>
                  <a:lnTo>
                    <a:pt x="476956" y="75094"/>
                  </a:lnTo>
                  <a:lnTo>
                    <a:pt x="550031" y="75094"/>
                  </a:lnTo>
                  <a:lnTo>
                    <a:pt x="548732" y="72889"/>
                  </a:lnTo>
                  <a:lnTo>
                    <a:pt x="516099" y="46870"/>
                  </a:lnTo>
                  <a:lnTo>
                    <a:pt x="493041" y="41437"/>
                  </a:lnTo>
                  <a:lnTo>
                    <a:pt x="484348" y="41075"/>
                  </a:lnTo>
                  <a:close/>
                </a:path>
                <a:path w="1045845" h="189229">
                  <a:moveTo>
                    <a:pt x="550031" y="75094"/>
                  </a:moveTo>
                  <a:lnTo>
                    <a:pt x="491907" y="75094"/>
                  </a:lnTo>
                  <a:lnTo>
                    <a:pt x="498291" y="76858"/>
                  </a:lnTo>
                  <a:lnTo>
                    <a:pt x="503499" y="80386"/>
                  </a:lnTo>
                  <a:lnTo>
                    <a:pt x="508875" y="83913"/>
                  </a:lnTo>
                  <a:lnTo>
                    <a:pt x="512991" y="88701"/>
                  </a:lnTo>
                  <a:lnTo>
                    <a:pt x="515847" y="94749"/>
                  </a:lnTo>
                  <a:lnTo>
                    <a:pt x="518703" y="100629"/>
                  </a:lnTo>
                  <a:lnTo>
                    <a:pt x="520131" y="107517"/>
                  </a:lnTo>
                  <a:lnTo>
                    <a:pt x="520131" y="122805"/>
                  </a:lnTo>
                  <a:lnTo>
                    <a:pt x="518703" y="129524"/>
                  </a:lnTo>
                  <a:lnTo>
                    <a:pt x="515847" y="135572"/>
                  </a:lnTo>
                  <a:lnTo>
                    <a:pt x="513159" y="141620"/>
                  </a:lnTo>
                  <a:lnTo>
                    <a:pt x="509211" y="146324"/>
                  </a:lnTo>
                  <a:lnTo>
                    <a:pt x="498795" y="153044"/>
                  </a:lnTo>
                  <a:lnTo>
                    <a:pt x="492243" y="154724"/>
                  </a:lnTo>
                  <a:lnTo>
                    <a:pt x="550551" y="154724"/>
                  </a:lnTo>
                  <a:lnTo>
                    <a:pt x="560450" y="118185"/>
                  </a:lnTo>
                  <a:lnTo>
                    <a:pt x="560450" y="112389"/>
                  </a:lnTo>
                  <a:lnTo>
                    <a:pt x="560222" y="107517"/>
                  </a:lnTo>
                  <a:lnTo>
                    <a:pt x="560119" y="105301"/>
                  </a:lnTo>
                  <a:lnTo>
                    <a:pt x="559127" y="98403"/>
                  </a:lnTo>
                  <a:lnTo>
                    <a:pt x="557473" y="91694"/>
                  </a:lnTo>
                  <a:lnTo>
                    <a:pt x="555158" y="85173"/>
                  </a:lnTo>
                  <a:lnTo>
                    <a:pt x="552229" y="78826"/>
                  </a:lnTo>
                  <a:lnTo>
                    <a:pt x="550031" y="75094"/>
                  </a:lnTo>
                  <a:close/>
                </a:path>
                <a:path w="1045845" h="189229">
                  <a:moveTo>
                    <a:pt x="630924" y="0"/>
                  </a:moveTo>
                  <a:lnTo>
                    <a:pt x="590352" y="0"/>
                  </a:lnTo>
                  <a:lnTo>
                    <a:pt x="590352" y="183955"/>
                  </a:lnTo>
                  <a:lnTo>
                    <a:pt x="630924" y="183955"/>
                  </a:lnTo>
                  <a:lnTo>
                    <a:pt x="630924" y="0"/>
                  </a:lnTo>
                  <a:close/>
                </a:path>
                <a:path w="1045845" h="189229">
                  <a:moveTo>
                    <a:pt x="590352" y="0"/>
                  </a:moveTo>
                  <a:lnTo>
                    <a:pt x="573973" y="0"/>
                  </a:lnTo>
                  <a:lnTo>
                    <a:pt x="573973" y="29735"/>
                  </a:lnTo>
                  <a:lnTo>
                    <a:pt x="590352" y="29735"/>
                  </a:lnTo>
                  <a:lnTo>
                    <a:pt x="590352" y="0"/>
                  </a:lnTo>
                  <a:close/>
                </a:path>
                <a:path w="1045845" h="189229">
                  <a:moveTo>
                    <a:pt x="710410" y="0"/>
                  </a:moveTo>
                  <a:lnTo>
                    <a:pt x="669839" y="0"/>
                  </a:lnTo>
                  <a:lnTo>
                    <a:pt x="669839" y="183955"/>
                  </a:lnTo>
                  <a:lnTo>
                    <a:pt x="710410" y="183955"/>
                  </a:lnTo>
                  <a:lnTo>
                    <a:pt x="710410" y="0"/>
                  </a:lnTo>
                  <a:close/>
                </a:path>
                <a:path w="1045845" h="189229">
                  <a:moveTo>
                    <a:pt x="669839" y="0"/>
                  </a:moveTo>
                  <a:lnTo>
                    <a:pt x="653459" y="0"/>
                  </a:lnTo>
                  <a:lnTo>
                    <a:pt x="653459" y="29735"/>
                  </a:lnTo>
                  <a:lnTo>
                    <a:pt x="669839" y="29735"/>
                  </a:lnTo>
                  <a:lnTo>
                    <a:pt x="669839" y="0"/>
                  </a:lnTo>
                  <a:close/>
                </a:path>
                <a:path w="1045845" h="189229">
                  <a:moveTo>
                    <a:pt x="809300" y="41075"/>
                  </a:moveTo>
                  <a:lnTo>
                    <a:pt x="767028" y="53989"/>
                  </a:lnTo>
                  <a:lnTo>
                    <a:pt x="743529" y="85929"/>
                  </a:lnTo>
                  <a:lnTo>
                    <a:pt x="738993" y="117429"/>
                  </a:lnTo>
                  <a:lnTo>
                    <a:pt x="739248" y="123393"/>
                  </a:lnTo>
                  <a:lnTo>
                    <a:pt x="739277" y="124075"/>
                  </a:lnTo>
                  <a:lnTo>
                    <a:pt x="752979" y="161260"/>
                  </a:lnTo>
                  <a:lnTo>
                    <a:pt x="786620" y="185341"/>
                  </a:lnTo>
                  <a:lnTo>
                    <a:pt x="810812" y="188743"/>
                  </a:lnTo>
                  <a:lnTo>
                    <a:pt x="819254" y="188365"/>
                  </a:lnTo>
                  <a:lnTo>
                    <a:pt x="859037" y="170930"/>
                  </a:lnTo>
                  <a:lnTo>
                    <a:pt x="870122" y="155984"/>
                  </a:lnTo>
                  <a:lnTo>
                    <a:pt x="802748" y="155984"/>
                  </a:lnTo>
                  <a:lnTo>
                    <a:pt x="796196" y="154304"/>
                  </a:lnTo>
                  <a:lnTo>
                    <a:pt x="776882" y="125492"/>
                  </a:lnTo>
                  <a:lnTo>
                    <a:pt x="755877" y="125492"/>
                  </a:lnTo>
                  <a:lnTo>
                    <a:pt x="755877" y="102624"/>
                  </a:lnTo>
                  <a:lnTo>
                    <a:pt x="777153" y="102624"/>
                  </a:lnTo>
                  <a:lnTo>
                    <a:pt x="777790" y="98844"/>
                  </a:lnTo>
                  <a:lnTo>
                    <a:pt x="780320" y="92733"/>
                  </a:lnTo>
                  <a:lnTo>
                    <a:pt x="782840" y="86517"/>
                  </a:lnTo>
                  <a:lnTo>
                    <a:pt x="786536" y="81814"/>
                  </a:lnTo>
                  <a:lnTo>
                    <a:pt x="796280" y="75430"/>
                  </a:lnTo>
                  <a:lnTo>
                    <a:pt x="802244" y="73834"/>
                  </a:lnTo>
                  <a:lnTo>
                    <a:pt x="868113" y="73834"/>
                  </a:lnTo>
                  <a:lnTo>
                    <a:pt x="865542" y="69440"/>
                  </a:lnTo>
                  <a:lnTo>
                    <a:pt x="829711" y="43594"/>
                  </a:lnTo>
                  <a:lnTo>
                    <a:pt x="819947" y="41704"/>
                  </a:lnTo>
                  <a:lnTo>
                    <a:pt x="809300" y="41075"/>
                  </a:lnTo>
                  <a:close/>
                </a:path>
                <a:path w="1045845" h="189229">
                  <a:moveTo>
                    <a:pt x="875574" y="141116"/>
                  </a:moveTo>
                  <a:lnTo>
                    <a:pt x="838531" y="141116"/>
                  </a:lnTo>
                  <a:lnTo>
                    <a:pt x="836851" y="145316"/>
                  </a:lnTo>
                  <a:lnTo>
                    <a:pt x="833659" y="148844"/>
                  </a:lnTo>
                  <a:lnTo>
                    <a:pt x="824251" y="154556"/>
                  </a:lnTo>
                  <a:lnTo>
                    <a:pt x="818204" y="155984"/>
                  </a:lnTo>
                  <a:lnTo>
                    <a:pt x="870122" y="155984"/>
                  </a:lnTo>
                  <a:lnTo>
                    <a:pt x="871055" y="154304"/>
                  </a:lnTo>
                  <a:lnTo>
                    <a:pt x="873700" y="147857"/>
                  </a:lnTo>
                  <a:lnTo>
                    <a:pt x="875574" y="141116"/>
                  </a:lnTo>
                  <a:close/>
                </a:path>
                <a:path w="1045845" h="189229">
                  <a:moveTo>
                    <a:pt x="777153" y="102624"/>
                  </a:moveTo>
                  <a:lnTo>
                    <a:pt x="755877" y="102624"/>
                  </a:lnTo>
                  <a:lnTo>
                    <a:pt x="755877" y="125492"/>
                  </a:lnTo>
                  <a:lnTo>
                    <a:pt x="776882" y="125492"/>
                  </a:lnTo>
                  <a:lnTo>
                    <a:pt x="776767" y="104913"/>
                  </a:lnTo>
                  <a:lnTo>
                    <a:pt x="777153" y="102624"/>
                  </a:lnTo>
                  <a:close/>
                </a:path>
                <a:path w="1045845" h="189229">
                  <a:moveTo>
                    <a:pt x="840166" y="102624"/>
                  </a:moveTo>
                  <a:lnTo>
                    <a:pt x="777153" y="102624"/>
                  </a:lnTo>
                  <a:lnTo>
                    <a:pt x="776767" y="104913"/>
                  </a:lnTo>
                  <a:lnTo>
                    <a:pt x="776652" y="124075"/>
                  </a:lnTo>
                  <a:lnTo>
                    <a:pt x="776882" y="125492"/>
                  </a:lnTo>
                  <a:lnTo>
                    <a:pt x="878094" y="125492"/>
                  </a:lnTo>
                  <a:lnTo>
                    <a:pt x="878094" y="113145"/>
                  </a:lnTo>
                  <a:lnTo>
                    <a:pt x="840547" y="113145"/>
                  </a:lnTo>
                  <a:lnTo>
                    <a:pt x="840547" y="104913"/>
                  </a:lnTo>
                  <a:lnTo>
                    <a:pt x="840166" y="102624"/>
                  </a:lnTo>
                  <a:close/>
                </a:path>
                <a:path w="1045845" h="189229">
                  <a:moveTo>
                    <a:pt x="868113" y="73834"/>
                  </a:moveTo>
                  <a:lnTo>
                    <a:pt x="816188" y="73834"/>
                  </a:lnTo>
                  <a:lnTo>
                    <a:pt x="821899" y="75430"/>
                  </a:lnTo>
                  <a:lnTo>
                    <a:pt x="826435" y="78622"/>
                  </a:lnTo>
                  <a:lnTo>
                    <a:pt x="831139" y="81646"/>
                  </a:lnTo>
                  <a:lnTo>
                    <a:pt x="834667" y="86097"/>
                  </a:lnTo>
                  <a:lnTo>
                    <a:pt x="839371" y="97857"/>
                  </a:lnTo>
                  <a:lnTo>
                    <a:pt x="840547" y="104913"/>
                  </a:lnTo>
                  <a:lnTo>
                    <a:pt x="840547" y="113145"/>
                  </a:lnTo>
                  <a:lnTo>
                    <a:pt x="853573" y="102624"/>
                  </a:lnTo>
                  <a:lnTo>
                    <a:pt x="877590" y="102624"/>
                  </a:lnTo>
                  <a:lnTo>
                    <a:pt x="876078" y="93741"/>
                  </a:lnTo>
                  <a:lnTo>
                    <a:pt x="873558" y="85236"/>
                  </a:lnTo>
                  <a:lnTo>
                    <a:pt x="870030" y="77110"/>
                  </a:lnTo>
                  <a:lnTo>
                    <a:pt x="868113" y="73834"/>
                  </a:lnTo>
                  <a:close/>
                </a:path>
                <a:path w="1045845" h="189229">
                  <a:moveTo>
                    <a:pt x="877590" y="102624"/>
                  </a:moveTo>
                  <a:lnTo>
                    <a:pt x="853573" y="102624"/>
                  </a:lnTo>
                  <a:lnTo>
                    <a:pt x="840547" y="113145"/>
                  </a:lnTo>
                  <a:lnTo>
                    <a:pt x="878094" y="113145"/>
                  </a:lnTo>
                  <a:lnTo>
                    <a:pt x="878094" y="111885"/>
                  </a:lnTo>
                  <a:lnTo>
                    <a:pt x="877788" y="106257"/>
                  </a:lnTo>
                  <a:lnTo>
                    <a:pt x="877715" y="104913"/>
                  </a:lnTo>
                  <a:lnTo>
                    <a:pt x="877590" y="102624"/>
                  </a:lnTo>
                  <a:close/>
                </a:path>
                <a:path w="1045845" h="189229">
                  <a:moveTo>
                    <a:pt x="960250" y="41831"/>
                  </a:moveTo>
                  <a:lnTo>
                    <a:pt x="950845" y="42287"/>
                  </a:lnTo>
                  <a:lnTo>
                    <a:pt x="952396" y="42287"/>
                  </a:lnTo>
                  <a:lnTo>
                    <a:pt x="946327" y="43216"/>
                  </a:lnTo>
                  <a:lnTo>
                    <a:pt x="913379" y="62494"/>
                  </a:lnTo>
                  <a:lnTo>
                    <a:pt x="897315" y="98277"/>
                  </a:lnTo>
                  <a:lnTo>
                    <a:pt x="896597" y="104577"/>
                  </a:lnTo>
                  <a:lnTo>
                    <a:pt x="896511" y="105333"/>
                  </a:lnTo>
                  <a:lnTo>
                    <a:pt x="896244" y="112641"/>
                  </a:lnTo>
                  <a:lnTo>
                    <a:pt x="896244" y="118437"/>
                  </a:lnTo>
                  <a:lnTo>
                    <a:pt x="896439" y="123477"/>
                  </a:lnTo>
                  <a:lnTo>
                    <a:pt x="896527" y="125744"/>
                  </a:lnTo>
                  <a:lnTo>
                    <a:pt x="910229" y="163591"/>
                  </a:lnTo>
                  <a:lnTo>
                    <a:pt x="947776" y="187168"/>
                  </a:lnTo>
                  <a:lnTo>
                    <a:pt x="961762" y="188491"/>
                  </a:lnTo>
                  <a:lnTo>
                    <a:pt x="967727" y="188160"/>
                  </a:lnTo>
                  <a:lnTo>
                    <a:pt x="969092" y="188160"/>
                  </a:lnTo>
                  <a:lnTo>
                    <a:pt x="1006664" y="166788"/>
                  </a:lnTo>
                  <a:lnTo>
                    <a:pt x="1013199" y="154724"/>
                  </a:lnTo>
                  <a:lnTo>
                    <a:pt x="965122" y="154724"/>
                  </a:lnTo>
                  <a:lnTo>
                    <a:pt x="959074" y="153128"/>
                  </a:lnTo>
                  <a:lnTo>
                    <a:pt x="948322" y="146744"/>
                  </a:lnTo>
                  <a:lnTo>
                    <a:pt x="944122" y="142208"/>
                  </a:lnTo>
                  <a:lnTo>
                    <a:pt x="938075" y="130448"/>
                  </a:lnTo>
                  <a:lnTo>
                    <a:pt x="936563" y="123477"/>
                  </a:lnTo>
                  <a:lnTo>
                    <a:pt x="936563" y="107517"/>
                  </a:lnTo>
                  <a:lnTo>
                    <a:pt x="938075" y="100629"/>
                  </a:lnTo>
                  <a:lnTo>
                    <a:pt x="941082" y="94781"/>
                  </a:lnTo>
                  <a:lnTo>
                    <a:pt x="944122" y="88701"/>
                  </a:lnTo>
                  <a:lnTo>
                    <a:pt x="948238" y="83997"/>
                  </a:lnTo>
                  <a:lnTo>
                    <a:pt x="953446" y="80638"/>
                  </a:lnTo>
                  <a:lnTo>
                    <a:pt x="958822" y="77110"/>
                  </a:lnTo>
                  <a:lnTo>
                    <a:pt x="964870" y="75346"/>
                  </a:lnTo>
                  <a:lnTo>
                    <a:pt x="1004853" y="75346"/>
                  </a:lnTo>
                  <a:lnTo>
                    <a:pt x="1004853" y="64947"/>
                  </a:lnTo>
                  <a:lnTo>
                    <a:pt x="968282" y="42287"/>
                  </a:lnTo>
                  <a:lnTo>
                    <a:pt x="960250" y="41831"/>
                  </a:lnTo>
                  <a:close/>
                </a:path>
                <a:path w="1045845" h="189229">
                  <a:moveTo>
                    <a:pt x="1045424" y="126752"/>
                  </a:moveTo>
                  <a:lnTo>
                    <a:pt x="1018965" y="126752"/>
                  </a:lnTo>
                  <a:lnTo>
                    <a:pt x="1018161" y="136218"/>
                  </a:lnTo>
                  <a:lnTo>
                    <a:pt x="1016508" y="144959"/>
                  </a:lnTo>
                  <a:lnTo>
                    <a:pt x="1014004" y="152976"/>
                  </a:lnTo>
                  <a:lnTo>
                    <a:pt x="1013421" y="154242"/>
                  </a:lnTo>
                  <a:lnTo>
                    <a:pt x="1013421" y="183955"/>
                  </a:lnTo>
                  <a:lnTo>
                    <a:pt x="1045424" y="183955"/>
                  </a:lnTo>
                  <a:lnTo>
                    <a:pt x="1045424" y="126752"/>
                  </a:lnTo>
                  <a:close/>
                </a:path>
                <a:path w="1045845" h="189229">
                  <a:moveTo>
                    <a:pt x="1004853" y="75346"/>
                  </a:moveTo>
                  <a:lnTo>
                    <a:pt x="977638" y="75346"/>
                  </a:lnTo>
                  <a:lnTo>
                    <a:pt x="983266" y="76690"/>
                  </a:lnTo>
                  <a:lnTo>
                    <a:pt x="993681" y="82066"/>
                  </a:lnTo>
                  <a:lnTo>
                    <a:pt x="997881" y="85929"/>
                  </a:lnTo>
                  <a:lnTo>
                    <a:pt x="1004265" y="96009"/>
                  </a:lnTo>
                  <a:lnTo>
                    <a:pt x="1005861" y="102225"/>
                  </a:lnTo>
                  <a:lnTo>
                    <a:pt x="1005799" y="126752"/>
                  </a:lnTo>
                  <a:lnTo>
                    <a:pt x="1004307" y="132800"/>
                  </a:lnTo>
                  <a:lnTo>
                    <a:pt x="1004265" y="132968"/>
                  </a:lnTo>
                  <a:lnTo>
                    <a:pt x="1001073" y="138344"/>
                  </a:lnTo>
                  <a:lnTo>
                    <a:pt x="998049" y="143720"/>
                  </a:lnTo>
                  <a:lnTo>
                    <a:pt x="993933" y="147836"/>
                  </a:lnTo>
                  <a:lnTo>
                    <a:pt x="988725" y="150692"/>
                  </a:lnTo>
                  <a:lnTo>
                    <a:pt x="983686" y="153380"/>
                  </a:lnTo>
                  <a:lnTo>
                    <a:pt x="978058" y="154724"/>
                  </a:lnTo>
                  <a:lnTo>
                    <a:pt x="1013199" y="154724"/>
                  </a:lnTo>
                  <a:lnTo>
                    <a:pt x="1013421" y="154242"/>
                  </a:lnTo>
                  <a:lnTo>
                    <a:pt x="1013421" y="126752"/>
                  </a:lnTo>
                  <a:lnTo>
                    <a:pt x="1045424" y="126752"/>
                  </a:lnTo>
                  <a:lnTo>
                    <a:pt x="1045424" y="104577"/>
                  </a:lnTo>
                  <a:lnTo>
                    <a:pt x="1015437" y="104577"/>
                  </a:lnTo>
                  <a:lnTo>
                    <a:pt x="1004887" y="94781"/>
                  </a:lnTo>
                  <a:lnTo>
                    <a:pt x="1004853" y="75346"/>
                  </a:lnTo>
                  <a:close/>
                </a:path>
                <a:path w="1045845" h="189229">
                  <a:moveTo>
                    <a:pt x="1018965" y="126752"/>
                  </a:moveTo>
                  <a:lnTo>
                    <a:pt x="1013421" y="126752"/>
                  </a:lnTo>
                  <a:lnTo>
                    <a:pt x="1013421" y="154242"/>
                  </a:lnTo>
                  <a:lnTo>
                    <a:pt x="1013818" y="153380"/>
                  </a:lnTo>
                  <a:lnTo>
                    <a:pt x="1013934" y="153128"/>
                  </a:lnTo>
                  <a:lnTo>
                    <a:pt x="1014004" y="152976"/>
                  </a:lnTo>
                  <a:lnTo>
                    <a:pt x="1016508" y="144959"/>
                  </a:lnTo>
                  <a:lnTo>
                    <a:pt x="1018161" y="136218"/>
                  </a:lnTo>
                  <a:lnTo>
                    <a:pt x="1018965" y="126752"/>
                  </a:lnTo>
                  <a:close/>
                </a:path>
                <a:path w="1045845" h="189229">
                  <a:moveTo>
                    <a:pt x="1004853" y="64947"/>
                  </a:moveTo>
                  <a:lnTo>
                    <a:pt x="1004887" y="94781"/>
                  </a:lnTo>
                  <a:lnTo>
                    <a:pt x="1015437" y="104577"/>
                  </a:lnTo>
                  <a:lnTo>
                    <a:pt x="1014776" y="96009"/>
                  </a:lnTo>
                  <a:lnTo>
                    <a:pt x="1004853" y="64947"/>
                  </a:lnTo>
                  <a:close/>
                </a:path>
                <a:path w="1045845" h="189229">
                  <a:moveTo>
                    <a:pt x="1045424" y="0"/>
                  </a:moveTo>
                  <a:lnTo>
                    <a:pt x="1004853" y="0"/>
                  </a:lnTo>
                  <a:lnTo>
                    <a:pt x="1004853" y="64947"/>
                  </a:lnTo>
                  <a:lnTo>
                    <a:pt x="1007877" y="70306"/>
                  </a:lnTo>
                  <a:lnTo>
                    <a:pt x="1010901" y="77645"/>
                  </a:lnTo>
                  <a:lnTo>
                    <a:pt x="1013190" y="85929"/>
                  </a:lnTo>
                  <a:lnTo>
                    <a:pt x="1014681" y="94781"/>
                  </a:lnTo>
                  <a:lnTo>
                    <a:pt x="1015437" y="104577"/>
                  </a:lnTo>
                  <a:lnTo>
                    <a:pt x="1045424" y="104577"/>
                  </a:lnTo>
                  <a:lnTo>
                    <a:pt x="104542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93886" y="4977073"/>
              <a:ext cx="480059" cy="480059"/>
            </a:xfrm>
            <a:custGeom>
              <a:avLst/>
              <a:gdLst/>
              <a:ahLst/>
              <a:cxnLst/>
              <a:rect l="l" t="t" r="r" b="b"/>
              <a:pathLst>
                <a:path w="480059" h="480060">
                  <a:moveTo>
                    <a:pt x="399638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399638"/>
                  </a:lnTo>
                  <a:lnTo>
                    <a:pt x="6281" y="430749"/>
                  </a:lnTo>
                  <a:lnTo>
                    <a:pt x="23410" y="456155"/>
                  </a:lnTo>
                  <a:lnTo>
                    <a:pt x="48816" y="473284"/>
                  </a:lnTo>
                  <a:lnTo>
                    <a:pt x="79927" y="479565"/>
                  </a:lnTo>
                  <a:lnTo>
                    <a:pt x="399638" y="479565"/>
                  </a:lnTo>
                  <a:lnTo>
                    <a:pt x="430749" y="473284"/>
                  </a:lnTo>
                  <a:lnTo>
                    <a:pt x="456155" y="456155"/>
                  </a:lnTo>
                  <a:lnTo>
                    <a:pt x="473284" y="430749"/>
                  </a:lnTo>
                  <a:lnTo>
                    <a:pt x="479565" y="399638"/>
                  </a:lnTo>
                  <a:lnTo>
                    <a:pt x="479565" y="79927"/>
                  </a:lnTo>
                  <a:lnTo>
                    <a:pt x="473284" y="48816"/>
                  </a:lnTo>
                  <a:lnTo>
                    <a:pt x="456155" y="23410"/>
                  </a:lnTo>
                  <a:lnTo>
                    <a:pt x="430749" y="6281"/>
                  </a:lnTo>
                  <a:lnTo>
                    <a:pt x="39963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81851" y="5099728"/>
              <a:ext cx="303530" cy="234950"/>
            </a:xfrm>
            <a:custGeom>
              <a:avLst/>
              <a:gdLst/>
              <a:ahLst/>
              <a:cxnLst/>
              <a:rect l="l" t="t" r="r" b="b"/>
              <a:pathLst>
                <a:path w="303529" h="234950">
                  <a:moveTo>
                    <a:pt x="40594" y="149875"/>
                  </a:moveTo>
                  <a:lnTo>
                    <a:pt x="47982" y="188778"/>
                  </a:lnTo>
                  <a:lnTo>
                    <a:pt x="112829" y="227803"/>
                  </a:lnTo>
                  <a:lnTo>
                    <a:pt x="151739" y="234354"/>
                  </a:lnTo>
                  <a:lnTo>
                    <a:pt x="151739" y="211674"/>
                  </a:lnTo>
                  <a:lnTo>
                    <a:pt x="119687" y="206177"/>
                  </a:lnTo>
                  <a:lnTo>
                    <a:pt x="89910" y="191864"/>
                  </a:lnTo>
                  <a:lnTo>
                    <a:pt x="63260" y="172006"/>
                  </a:lnTo>
                  <a:lnTo>
                    <a:pt x="40594" y="149875"/>
                  </a:lnTo>
                  <a:close/>
                </a:path>
                <a:path w="303529" h="234950">
                  <a:moveTo>
                    <a:pt x="262883" y="149875"/>
                  </a:moveTo>
                  <a:lnTo>
                    <a:pt x="240217" y="172006"/>
                  </a:lnTo>
                  <a:lnTo>
                    <a:pt x="213568" y="191864"/>
                  </a:lnTo>
                  <a:lnTo>
                    <a:pt x="183790" y="206177"/>
                  </a:lnTo>
                  <a:lnTo>
                    <a:pt x="151739" y="211674"/>
                  </a:lnTo>
                  <a:lnTo>
                    <a:pt x="151739" y="234354"/>
                  </a:lnTo>
                  <a:lnTo>
                    <a:pt x="190649" y="227803"/>
                  </a:lnTo>
                  <a:lnTo>
                    <a:pt x="225543" y="211124"/>
                  </a:lnTo>
                  <a:lnTo>
                    <a:pt x="255495" y="188778"/>
                  </a:lnTo>
                  <a:lnTo>
                    <a:pt x="279579" y="165225"/>
                  </a:lnTo>
                  <a:lnTo>
                    <a:pt x="262883" y="149875"/>
                  </a:lnTo>
                  <a:close/>
                </a:path>
                <a:path w="303529" h="234950">
                  <a:moveTo>
                    <a:pt x="23100" y="122216"/>
                  </a:moveTo>
                  <a:lnTo>
                    <a:pt x="670" y="125576"/>
                  </a:lnTo>
                  <a:lnTo>
                    <a:pt x="3730" y="137376"/>
                  </a:lnTo>
                  <a:lnTo>
                    <a:pt x="8784" y="147127"/>
                  </a:lnTo>
                  <a:lnTo>
                    <a:pt x="15588" y="156014"/>
                  </a:lnTo>
                  <a:lnTo>
                    <a:pt x="23898" y="165225"/>
                  </a:lnTo>
                  <a:lnTo>
                    <a:pt x="40594" y="149875"/>
                  </a:lnTo>
                  <a:lnTo>
                    <a:pt x="32825" y="141238"/>
                  </a:lnTo>
                  <a:lnTo>
                    <a:pt x="27740" y="134676"/>
                  </a:lnTo>
                  <a:lnTo>
                    <a:pt x="24709" y="128799"/>
                  </a:lnTo>
                  <a:lnTo>
                    <a:pt x="23100" y="122216"/>
                  </a:lnTo>
                  <a:close/>
                </a:path>
                <a:path w="303529" h="234950">
                  <a:moveTo>
                    <a:pt x="280378" y="122216"/>
                  </a:moveTo>
                  <a:lnTo>
                    <a:pt x="278768" y="128799"/>
                  </a:lnTo>
                  <a:lnTo>
                    <a:pt x="275737" y="134676"/>
                  </a:lnTo>
                  <a:lnTo>
                    <a:pt x="270652" y="141238"/>
                  </a:lnTo>
                  <a:lnTo>
                    <a:pt x="262883" y="149875"/>
                  </a:lnTo>
                  <a:lnTo>
                    <a:pt x="279579" y="165225"/>
                  </a:lnTo>
                  <a:lnTo>
                    <a:pt x="287889" y="156014"/>
                  </a:lnTo>
                  <a:lnTo>
                    <a:pt x="294693" y="147127"/>
                  </a:lnTo>
                  <a:lnTo>
                    <a:pt x="299748" y="137376"/>
                  </a:lnTo>
                  <a:lnTo>
                    <a:pt x="302807" y="125576"/>
                  </a:lnTo>
                  <a:lnTo>
                    <a:pt x="280378" y="122216"/>
                  </a:lnTo>
                  <a:close/>
                </a:path>
                <a:path w="303529" h="234950">
                  <a:moveTo>
                    <a:pt x="670" y="108778"/>
                  </a:moveTo>
                  <a:lnTo>
                    <a:pt x="0" y="113256"/>
                  </a:lnTo>
                  <a:lnTo>
                    <a:pt x="0" y="121097"/>
                  </a:lnTo>
                  <a:lnTo>
                    <a:pt x="670" y="125576"/>
                  </a:lnTo>
                  <a:lnTo>
                    <a:pt x="23100" y="122216"/>
                  </a:lnTo>
                  <a:lnTo>
                    <a:pt x="22762" y="119965"/>
                  </a:lnTo>
                  <a:lnTo>
                    <a:pt x="22762" y="114389"/>
                  </a:lnTo>
                  <a:lnTo>
                    <a:pt x="23100" y="112137"/>
                  </a:lnTo>
                  <a:lnTo>
                    <a:pt x="670" y="108778"/>
                  </a:lnTo>
                  <a:close/>
                </a:path>
                <a:path w="303529" h="234950">
                  <a:moveTo>
                    <a:pt x="302807" y="108778"/>
                  </a:moveTo>
                  <a:lnTo>
                    <a:pt x="280378" y="112137"/>
                  </a:lnTo>
                  <a:lnTo>
                    <a:pt x="280715" y="114389"/>
                  </a:lnTo>
                  <a:lnTo>
                    <a:pt x="280715" y="119965"/>
                  </a:lnTo>
                  <a:lnTo>
                    <a:pt x="280378" y="122216"/>
                  </a:lnTo>
                  <a:lnTo>
                    <a:pt x="302807" y="125576"/>
                  </a:lnTo>
                  <a:lnTo>
                    <a:pt x="303478" y="121097"/>
                  </a:lnTo>
                  <a:lnTo>
                    <a:pt x="303478" y="113256"/>
                  </a:lnTo>
                  <a:lnTo>
                    <a:pt x="302807" y="108778"/>
                  </a:lnTo>
                  <a:close/>
                </a:path>
                <a:path w="303529" h="234950">
                  <a:moveTo>
                    <a:pt x="23898" y="69128"/>
                  </a:moveTo>
                  <a:lnTo>
                    <a:pt x="15588" y="78340"/>
                  </a:lnTo>
                  <a:lnTo>
                    <a:pt x="8784" y="87227"/>
                  </a:lnTo>
                  <a:lnTo>
                    <a:pt x="3730" y="96977"/>
                  </a:lnTo>
                  <a:lnTo>
                    <a:pt x="670" y="108778"/>
                  </a:lnTo>
                  <a:lnTo>
                    <a:pt x="23100" y="112137"/>
                  </a:lnTo>
                  <a:lnTo>
                    <a:pt x="24709" y="105554"/>
                  </a:lnTo>
                  <a:lnTo>
                    <a:pt x="27740" y="99677"/>
                  </a:lnTo>
                  <a:lnTo>
                    <a:pt x="32825" y="93115"/>
                  </a:lnTo>
                  <a:lnTo>
                    <a:pt x="40594" y="84478"/>
                  </a:lnTo>
                  <a:lnTo>
                    <a:pt x="23898" y="69128"/>
                  </a:lnTo>
                  <a:close/>
                </a:path>
                <a:path w="303529" h="234950">
                  <a:moveTo>
                    <a:pt x="279579" y="69128"/>
                  </a:moveTo>
                  <a:lnTo>
                    <a:pt x="262883" y="84478"/>
                  </a:lnTo>
                  <a:lnTo>
                    <a:pt x="270652" y="93115"/>
                  </a:lnTo>
                  <a:lnTo>
                    <a:pt x="275737" y="99677"/>
                  </a:lnTo>
                  <a:lnTo>
                    <a:pt x="278768" y="105554"/>
                  </a:lnTo>
                  <a:lnTo>
                    <a:pt x="280378" y="112137"/>
                  </a:lnTo>
                  <a:lnTo>
                    <a:pt x="302807" y="108778"/>
                  </a:lnTo>
                  <a:lnTo>
                    <a:pt x="299748" y="96977"/>
                  </a:lnTo>
                  <a:lnTo>
                    <a:pt x="294693" y="87227"/>
                  </a:lnTo>
                  <a:lnTo>
                    <a:pt x="287889" y="78340"/>
                  </a:lnTo>
                  <a:lnTo>
                    <a:pt x="279579" y="69128"/>
                  </a:lnTo>
                  <a:close/>
                </a:path>
                <a:path w="303529" h="234950">
                  <a:moveTo>
                    <a:pt x="151739" y="0"/>
                  </a:moveTo>
                  <a:lnTo>
                    <a:pt x="112829" y="6551"/>
                  </a:lnTo>
                  <a:lnTo>
                    <a:pt x="77934" y="23230"/>
                  </a:lnTo>
                  <a:lnTo>
                    <a:pt x="47982" y="45576"/>
                  </a:lnTo>
                  <a:lnTo>
                    <a:pt x="23898" y="69128"/>
                  </a:lnTo>
                  <a:lnTo>
                    <a:pt x="40594" y="84478"/>
                  </a:lnTo>
                  <a:lnTo>
                    <a:pt x="63260" y="62347"/>
                  </a:lnTo>
                  <a:lnTo>
                    <a:pt x="89910" y="42490"/>
                  </a:lnTo>
                  <a:lnTo>
                    <a:pt x="119687" y="28177"/>
                  </a:lnTo>
                  <a:lnTo>
                    <a:pt x="151739" y="22679"/>
                  </a:lnTo>
                  <a:lnTo>
                    <a:pt x="151739" y="0"/>
                  </a:lnTo>
                  <a:close/>
                </a:path>
                <a:path w="303529" h="234950">
                  <a:moveTo>
                    <a:pt x="151739" y="0"/>
                  </a:moveTo>
                  <a:lnTo>
                    <a:pt x="151739" y="22679"/>
                  </a:lnTo>
                  <a:lnTo>
                    <a:pt x="183790" y="28177"/>
                  </a:lnTo>
                  <a:lnTo>
                    <a:pt x="213568" y="42490"/>
                  </a:lnTo>
                  <a:lnTo>
                    <a:pt x="240217" y="62347"/>
                  </a:lnTo>
                  <a:lnTo>
                    <a:pt x="262883" y="84478"/>
                  </a:lnTo>
                  <a:lnTo>
                    <a:pt x="279579" y="69128"/>
                  </a:lnTo>
                  <a:lnTo>
                    <a:pt x="255495" y="45576"/>
                  </a:lnTo>
                  <a:lnTo>
                    <a:pt x="225543" y="23230"/>
                  </a:lnTo>
                  <a:lnTo>
                    <a:pt x="190649" y="6551"/>
                  </a:lnTo>
                  <a:lnTo>
                    <a:pt x="151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76891" y="5160206"/>
              <a:ext cx="113397" cy="11339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43503" y="5754032"/>
              <a:ext cx="97672" cy="1432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7374" y="4017940"/>
              <a:ext cx="5740703" cy="28955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56794" y="4657360"/>
              <a:ext cx="4461866" cy="16166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58808" y="4017940"/>
              <a:ext cx="5740703" cy="28955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98229" y="4657360"/>
              <a:ext cx="4461866" cy="16166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1775" y="6734851"/>
              <a:ext cx="4096487" cy="24138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5944" y="6741168"/>
              <a:ext cx="6074497" cy="386849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115364" y="738058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95657" y="7140805"/>
              <a:ext cx="1961423" cy="196142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35077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8"/>
                  </a:lnTo>
                  <a:lnTo>
                    <a:pt x="651739" y="617134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8" y="65446"/>
                  </a:lnTo>
                  <a:lnTo>
                    <a:pt x="617134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74436" y="7974239"/>
              <a:ext cx="204470" cy="295275"/>
            </a:xfrm>
            <a:custGeom>
              <a:avLst/>
              <a:gdLst/>
              <a:ahLst/>
              <a:cxnLst/>
              <a:rect l="l" t="t" r="r" b="b"/>
              <a:pathLst>
                <a:path w="204470" h="295275">
                  <a:moveTo>
                    <a:pt x="113258" y="38963"/>
                  </a:moveTo>
                  <a:lnTo>
                    <a:pt x="108191" y="33883"/>
                  </a:lnTo>
                  <a:lnTo>
                    <a:pt x="95656" y="33883"/>
                  </a:lnTo>
                  <a:lnTo>
                    <a:pt x="90589" y="38963"/>
                  </a:lnTo>
                  <a:lnTo>
                    <a:pt x="90589" y="51485"/>
                  </a:lnTo>
                  <a:lnTo>
                    <a:pt x="95656" y="56565"/>
                  </a:lnTo>
                  <a:lnTo>
                    <a:pt x="108191" y="56565"/>
                  </a:lnTo>
                  <a:lnTo>
                    <a:pt x="113258" y="51485"/>
                  </a:lnTo>
                  <a:lnTo>
                    <a:pt x="113258" y="45224"/>
                  </a:lnTo>
                  <a:lnTo>
                    <a:pt x="113258" y="38963"/>
                  </a:lnTo>
                  <a:close/>
                </a:path>
                <a:path w="204470" h="295275">
                  <a:moveTo>
                    <a:pt x="143497" y="239293"/>
                  </a:moveTo>
                  <a:lnTo>
                    <a:pt x="138430" y="234213"/>
                  </a:lnTo>
                  <a:lnTo>
                    <a:pt x="132168" y="234213"/>
                  </a:lnTo>
                  <a:lnTo>
                    <a:pt x="71678" y="234213"/>
                  </a:lnTo>
                  <a:lnTo>
                    <a:pt x="65417" y="234213"/>
                  </a:lnTo>
                  <a:lnTo>
                    <a:pt x="60350" y="239293"/>
                  </a:lnTo>
                  <a:lnTo>
                    <a:pt x="60350" y="251815"/>
                  </a:lnTo>
                  <a:lnTo>
                    <a:pt x="65417" y="256895"/>
                  </a:lnTo>
                  <a:lnTo>
                    <a:pt x="71678" y="256895"/>
                  </a:lnTo>
                  <a:lnTo>
                    <a:pt x="132168" y="256895"/>
                  </a:lnTo>
                  <a:lnTo>
                    <a:pt x="138430" y="256895"/>
                  </a:lnTo>
                  <a:lnTo>
                    <a:pt x="143497" y="251815"/>
                  </a:lnTo>
                  <a:lnTo>
                    <a:pt x="143497" y="239293"/>
                  </a:lnTo>
                  <a:close/>
                </a:path>
                <a:path w="204470" h="295275">
                  <a:moveTo>
                    <a:pt x="203847" y="70104"/>
                  </a:moveTo>
                  <a:lnTo>
                    <a:pt x="197129" y="29908"/>
                  </a:lnTo>
                  <a:lnTo>
                    <a:pt x="181152" y="11099"/>
                  </a:lnTo>
                  <a:lnTo>
                    <a:pt x="181152" y="70104"/>
                  </a:lnTo>
                  <a:lnTo>
                    <a:pt x="181152" y="224459"/>
                  </a:lnTo>
                  <a:lnTo>
                    <a:pt x="170167" y="263423"/>
                  </a:lnTo>
                  <a:lnTo>
                    <a:pt x="129425" y="272021"/>
                  </a:lnTo>
                  <a:lnTo>
                    <a:pt x="110998" y="272021"/>
                  </a:lnTo>
                  <a:lnTo>
                    <a:pt x="92849" y="272021"/>
                  </a:lnTo>
                  <a:lnTo>
                    <a:pt x="74434" y="272021"/>
                  </a:lnTo>
                  <a:lnTo>
                    <a:pt x="61810" y="271576"/>
                  </a:lnTo>
                  <a:lnTo>
                    <a:pt x="29070" y="258038"/>
                  </a:lnTo>
                  <a:lnTo>
                    <a:pt x="25069" y="260883"/>
                  </a:lnTo>
                  <a:lnTo>
                    <a:pt x="28981" y="258038"/>
                  </a:lnTo>
                  <a:lnTo>
                    <a:pt x="26352" y="254292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111"/>
                  </a:lnTo>
                  <a:lnTo>
                    <a:pt x="22987" y="232752"/>
                  </a:lnTo>
                  <a:lnTo>
                    <a:pt x="22694" y="224459"/>
                  </a:lnTo>
                  <a:lnTo>
                    <a:pt x="22694" y="70104"/>
                  </a:lnTo>
                  <a:lnTo>
                    <a:pt x="33680" y="31140"/>
                  </a:lnTo>
                  <a:lnTo>
                    <a:pt x="70573" y="22682"/>
                  </a:lnTo>
                  <a:lnTo>
                    <a:pt x="92849" y="22682"/>
                  </a:lnTo>
                  <a:lnTo>
                    <a:pt x="110998" y="22682"/>
                  </a:lnTo>
                  <a:lnTo>
                    <a:pt x="133273" y="22682"/>
                  </a:lnTo>
                  <a:lnTo>
                    <a:pt x="142036" y="22974"/>
                  </a:lnTo>
                  <a:lnTo>
                    <a:pt x="177495" y="40271"/>
                  </a:lnTo>
                  <a:lnTo>
                    <a:pt x="181152" y="70104"/>
                  </a:lnTo>
                  <a:lnTo>
                    <a:pt x="181152" y="11099"/>
                  </a:lnTo>
                  <a:lnTo>
                    <a:pt x="143395" y="342"/>
                  </a:lnTo>
                  <a:lnTo>
                    <a:pt x="133743" y="0"/>
                  </a:lnTo>
                  <a:lnTo>
                    <a:pt x="110998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42"/>
                  </a:lnTo>
                  <a:lnTo>
                    <a:pt x="23241" y="10693"/>
                  </a:lnTo>
                  <a:lnTo>
                    <a:pt x="2184" y="43929"/>
                  </a:lnTo>
                  <a:lnTo>
                    <a:pt x="0" y="70104"/>
                  </a:lnTo>
                  <a:lnTo>
                    <a:pt x="0" y="224459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703"/>
                  </a:lnTo>
                  <a:lnTo>
                    <a:pt x="92849" y="294703"/>
                  </a:lnTo>
                  <a:lnTo>
                    <a:pt x="110998" y="294703"/>
                  </a:lnTo>
                  <a:lnTo>
                    <a:pt x="129832" y="294703"/>
                  </a:lnTo>
                  <a:lnTo>
                    <a:pt x="143395" y="294220"/>
                  </a:lnTo>
                  <a:lnTo>
                    <a:pt x="180606" y="283870"/>
                  </a:lnTo>
                  <a:lnTo>
                    <a:pt x="201663" y="250634"/>
                  </a:lnTo>
                  <a:lnTo>
                    <a:pt x="203847" y="224459"/>
                  </a:lnTo>
                  <a:lnTo>
                    <a:pt x="203847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4181" y="8840727"/>
              <a:ext cx="3001972" cy="24871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435077" y="938588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0290" y="9392649"/>
              <a:ext cx="197173" cy="16113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677290" y="9394759"/>
              <a:ext cx="902335" cy="151765"/>
            </a:xfrm>
            <a:custGeom>
              <a:avLst/>
              <a:gdLst/>
              <a:ahLst/>
              <a:cxnLst/>
              <a:rect l="l" t="t" r="r" b="b"/>
              <a:pathLst>
                <a:path w="902334" h="151765">
                  <a:moveTo>
                    <a:pt x="27431" y="28198"/>
                  </a:moveTo>
                  <a:lnTo>
                    <a:pt x="27431" y="147514"/>
                  </a:lnTo>
                  <a:lnTo>
                    <a:pt x="58698" y="147514"/>
                  </a:lnTo>
                  <a:lnTo>
                    <a:pt x="58698" y="34720"/>
                  </a:lnTo>
                  <a:lnTo>
                    <a:pt x="35871" y="34720"/>
                  </a:lnTo>
                  <a:lnTo>
                    <a:pt x="27431" y="28198"/>
                  </a:lnTo>
                  <a:close/>
                </a:path>
                <a:path w="902334" h="151765">
                  <a:moveTo>
                    <a:pt x="58698" y="7481"/>
                  </a:moveTo>
                  <a:lnTo>
                    <a:pt x="0" y="7481"/>
                  </a:lnTo>
                  <a:lnTo>
                    <a:pt x="0" y="34720"/>
                  </a:lnTo>
                  <a:lnTo>
                    <a:pt x="27431" y="34720"/>
                  </a:lnTo>
                  <a:lnTo>
                    <a:pt x="27431" y="28198"/>
                  </a:lnTo>
                  <a:lnTo>
                    <a:pt x="58698" y="28198"/>
                  </a:lnTo>
                  <a:lnTo>
                    <a:pt x="58698" y="7481"/>
                  </a:lnTo>
                  <a:close/>
                </a:path>
                <a:path w="902334" h="151765">
                  <a:moveTo>
                    <a:pt x="58698" y="28198"/>
                  </a:moveTo>
                  <a:lnTo>
                    <a:pt x="27431" y="28198"/>
                  </a:lnTo>
                  <a:lnTo>
                    <a:pt x="35871" y="34720"/>
                  </a:lnTo>
                  <a:lnTo>
                    <a:pt x="58698" y="34720"/>
                  </a:lnTo>
                  <a:lnTo>
                    <a:pt x="58698" y="28198"/>
                  </a:lnTo>
                  <a:close/>
                </a:path>
                <a:path w="902334" h="151765">
                  <a:moveTo>
                    <a:pt x="148998" y="3261"/>
                  </a:moveTo>
                  <a:lnTo>
                    <a:pt x="107431" y="17468"/>
                  </a:lnTo>
                  <a:lnTo>
                    <a:pt x="88332" y="53663"/>
                  </a:lnTo>
                  <a:lnTo>
                    <a:pt x="86654" y="71934"/>
                  </a:lnTo>
                  <a:lnTo>
                    <a:pt x="86654" y="82868"/>
                  </a:lnTo>
                  <a:lnTo>
                    <a:pt x="86818" y="88060"/>
                  </a:lnTo>
                  <a:lnTo>
                    <a:pt x="86870" y="89690"/>
                  </a:lnTo>
                  <a:lnTo>
                    <a:pt x="101041" y="130825"/>
                  </a:lnTo>
                  <a:lnTo>
                    <a:pt x="140953" y="150823"/>
                  </a:lnTo>
                  <a:lnTo>
                    <a:pt x="148998" y="151159"/>
                  </a:lnTo>
                  <a:lnTo>
                    <a:pt x="157030" y="150823"/>
                  </a:lnTo>
                  <a:lnTo>
                    <a:pt x="196570" y="130825"/>
                  </a:lnTo>
                  <a:lnTo>
                    <a:pt x="201558" y="124559"/>
                  </a:lnTo>
                  <a:lnTo>
                    <a:pt x="202751" y="122193"/>
                  </a:lnTo>
                  <a:lnTo>
                    <a:pt x="148998" y="122193"/>
                  </a:lnTo>
                  <a:lnTo>
                    <a:pt x="141765" y="121521"/>
                  </a:lnTo>
                  <a:lnTo>
                    <a:pt x="122429" y="105240"/>
                  </a:lnTo>
                  <a:lnTo>
                    <a:pt x="122322" y="105036"/>
                  </a:lnTo>
                  <a:lnTo>
                    <a:pt x="118114" y="77305"/>
                  </a:lnTo>
                  <a:lnTo>
                    <a:pt x="118584" y="66455"/>
                  </a:lnTo>
                  <a:lnTo>
                    <a:pt x="118593" y="66240"/>
                  </a:lnTo>
                  <a:lnTo>
                    <a:pt x="141720" y="32898"/>
                  </a:lnTo>
                  <a:lnTo>
                    <a:pt x="148998" y="32226"/>
                  </a:lnTo>
                  <a:lnTo>
                    <a:pt x="201865" y="32226"/>
                  </a:lnTo>
                  <a:lnTo>
                    <a:pt x="200635" y="29840"/>
                  </a:lnTo>
                  <a:lnTo>
                    <a:pt x="168372" y="5562"/>
                  </a:lnTo>
                  <a:lnTo>
                    <a:pt x="159164" y="3836"/>
                  </a:lnTo>
                  <a:lnTo>
                    <a:pt x="148998" y="3261"/>
                  </a:lnTo>
                  <a:close/>
                </a:path>
                <a:path w="902334" h="151765">
                  <a:moveTo>
                    <a:pt x="201865" y="32226"/>
                  </a:moveTo>
                  <a:lnTo>
                    <a:pt x="159100" y="32226"/>
                  </a:lnTo>
                  <a:lnTo>
                    <a:pt x="166710" y="35807"/>
                  </a:lnTo>
                  <a:lnTo>
                    <a:pt x="171825" y="42969"/>
                  </a:lnTo>
                  <a:lnTo>
                    <a:pt x="179673" y="77305"/>
                  </a:lnTo>
                  <a:lnTo>
                    <a:pt x="179690" y="77689"/>
                  </a:lnTo>
                  <a:lnTo>
                    <a:pt x="179224" y="88060"/>
                  </a:lnTo>
                  <a:lnTo>
                    <a:pt x="179210" y="88359"/>
                  </a:lnTo>
                  <a:lnTo>
                    <a:pt x="177809" y="97303"/>
                  </a:lnTo>
                  <a:lnTo>
                    <a:pt x="177771" y="97543"/>
                  </a:lnTo>
                  <a:lnTo>
                    <a:pt x="175437" y="105036"/>
                  </a:lnTo>
                  <a:lnTo>
                    <a:pt x="175374" y="105240"/>
                  </a:lnTo>
                  <a:lnTo>
                    <a:pt x="148998" y="122193"/>
                  </a:lnTo>
                  <a:lnTo>
                    <a:pt x="202751" y="122193"/>
                  </a:lnTo>
                  <a:lnTo>
                    <a:pt x="211149" y="82868"/>
                  </a:lnTo>
                  <a:lnTo>
                    <a:pt x="211149" y="71934"/>
                  </a:lnTo>
                  <a:lnTo>
                    <a:pt x="210730" y="62571"/>
                  </a:lnTo>
                  <a:lnTo>
                    <a:pt x="209471" y="53663"/>
                  </a:lnTo>
                  <a:lnTo>
                    <a:pt x="207373" y="45211"/>
                  </a:lnTo>
                  <a:lnTo>
                    <a:pt x="204435" y="37214"/>
                  </a:lnTo>
                  <a:lnTo>
                    <a:pt x="201865" y="32226"/>
                  </a:lnTo>
                  <a:close/>
                </a:path>
                <a:path w="902334" h="151765">
                  <a:moveTo>
                    <a:pt x="309490" y="7481"/>
                  </a:moveTo>
                  <a:lnTo>
                    <a:pt x="278031" y="7481"/>
                  </a:lnTo>
                  <a:lnTo>
                    <a:pt x="278031" y="147514"/>
                  </a:lnTo>
                  <a:lnTo>
                    <a:pt x="305654" y="147514"/>
                  </a:lnTo>
                  <a:lnTo>
                    <a:pt x="305654" y="119891"/>
                  </a:lnTo>
                  <a:lnTo>
                    <a:pt x="309490" y="119891"/>
                  </a:lnTo>
                  <a:lnTo>
                    <a:pt x="309490" y="7481"/>
                  </a:lnTo>
                  <a:close/>
                </a:path>
                <a:path w="902334" h="151765">
                  <a:moveTo>
                    <a:pt x="309490" y="119891"/>
                  </a:moveTo>
                  <a:lnTo>
                    <a:pt x="305654" y="119891"/>
                  </a:lnTo>
                  <a:lnTo>
                    <a:pt x="305654" y="147514"/>
                  </a:lnTo>
                  <a:lnTo>
                    <a:pt x="309490" y="147514"/>
                  </a:lnTo>
                  <a:lnTo>
                    <a:pt x="309490" y="119891"/>
                  </a:lnTo>
                  <a:close/>
                </a:path>
                <a:path w="902334" h="151765">
                  <a:moveTo>
                    <a:pt x="364352" y="119891"/>
                  </a:moveTo>
                  <a:lnTo>
                    <a:pt x="309490" y="119891"/>
                  </a:lnTo>
                  <a:lnTo>
                    <a:pt x="309490" y="147514"/>
                  </a:lnTo>
                  <a:lnTo>
                    <a:pt x="364352" y="147514"/>
                  </a:lnTo>
                  <a:lnTo>
                    <a:pt x="364352" y="119891"/>
                  </a:lnTo>
                  <a:close/>
                </a:path>
                <a:path w="902334" h="151765">
                  <a:moveTo>
                    <a:pt x="428956" y="38748"/>
                  </a:moveTo>
                  <a:lnTo>
                    <a:pt x="420388" y="38748"/>
                  </a:lnTo>
                  <a:lnTo>
                    <a:pt x="412715" y="40283"/>
                  </a:lnTo>
                  <a:lnTo>
                    <a:pt x="405937" y="43352"/>
                  </a:lnTo>
                  <a:lnTo>
                    <a:pt x="399287" y="46294"/>
                  </a:lnTo>
                  <a:lnTo>
                    <a:pt x="376587" y="79288"/>
                  </a:lnTo>
                  <a:lnTo>
                    <a:pt x="375436" y="103650"/>
                  </a:lnTo>
                  <a:lnTo>
                    <a:pt x="376587" y="110300"/>
                  </a:lnTo>
                  <a:lnTo>
                    <a:pt x="399543" y="143486"/>
                  </a:lnTo>
                  <a:lnTo>
                    <a:pt x="421155" y="151159"/>
                  </a:lnTo>
                  <a:lnTo>
                    <a:pt x="438931" y="151159"/>
                  </a:lnTo>
                  <a:lnTo>
                    <a:pt x="474866" y="128203"/>
                  </a:lnTo>
                  <a:lnTo>
                    <a:pt x="475817" y="126221"/>
                  </a:lnTo>
                  <a:lnTo>
                    <a:pt x="423968" y="126221"/>
                  </a:lnTo>
                  <a:lnTo>
                    <a:pt x="418981" y="124942"/>
                  </a:lnTo>
                  <a:lnTo>
                    <a:pt x="404279" y="103010"/>
                  </a:lnTo>
                  <a:lnTo>
                    <a:pt x="388289" y="103010"/>
                  </a:lnTo>
                  <a:lnTo>
                    <a:pt x="388289" y="85602"/>
                  </a:lnTo>
                  <a:lnTo>
                    <a:pt x="404485" y="85602"/>
                  </a:lnTo>
                  <a:lnTo>
                    <a:pt x="404978" y="82677"/>
                  </a:lnTo>
                  <a:lnTo>
                    <a:pt x="406896" y="78073"/>
                  </a:lnTo>
                  <a:lnTo>
                    <a:pt x="408814" y="73341"/>
                  </a:lnTo>
                  <a:lnTo>
                    <a:pt x="411628" y="69760"/>
                  </a:lnTo>
                  <a:lnTo>
                    <a:pt x="419045" y="64901"/>
                  </a:lnTo>
                  <a:lnTo>
                    <a:pt x="423585" y="63686"/>
                  </a:lnTo>
                  <a:lnTo>
                    <a:pt x="473727" y="63686"/>
                  </a:lnTo>
                  <a:lnTo>
                    <a:pt x="471893" y="60553"/>
                  </a:lnTo>
                  <a:lnTo>
                    <a:pt x="437061" y="39228"/>
                  </a:lnTo>
                  <a:lnTo>
                    <a:pt x="428956" y="38748"/>
                  </a:lnTo>
                  <a:close/>
                </a:path>
                <a:path w="902334" h="151765">
                  <a:moveTo>
                    <a:pt x="479406" y="114903"/>
                  </a:moveTo>
                  <a:lnTo>
                    <a:pt x="451208" y="114903"/>
                  </a:lnTo>
                  <a:lnTo>
                    <a:pt x="449929" y="118101"/>
                  </a:lnTo>
                  <a:lnTo>
                    <a:pt x="447499" y="120786"/>
                  </a:lnTo>
                  <a:lnTo>
                    <a:pt x="440338" y="125134"/>
                  </a:lnTo>
                  <a:lnTo>
                    <a:pt x="435734" y="126221"/>
                  </a:lnTo>
                  <a:lnTo>
                    <a:pt x="475817" y="126221"/>
                  </a:lnTo>
                  <a:lnTo>
                    <a:pt x="477872" y="121937"/>
                  </a:lnTo>
                  <a:lnTo>
                    <a:pt x="479406" y="114903"/>
                  </a:lnTo>
                  <a:close/>
                </a:path>
                <a:path w="902334" h="151765">
                  <a:moveTo>
                    <a:pt x="404485" y="85602"/>
                  </a:moveTo>
                  <a:lnTo>
                    <a:pt x="388289" y="85602"/>
                  </a:lnTo>
                  <a:lnTo>
                    <a:pt x="388289" y="103010"/>
                  </a:lnTo>
                  <a:lnTo>
                    <a:pt x="404279" y="103010"/>
                  </a:lnTo>
                  <a:lnTo>
                    <a:pt x="404019" y="101412"/>
                  </a:lnTo>
                  <a:lnTo>
                    <a:pt x="404019" y="88367"/>
                  </a:lnTo>
                  <a:lnTo>
                    <a:pt x="404417" y="86002"/>
                  </a:lnTo>
                  <a:lnTo>
                    <a:pt x="404485" y="85602"/>
                  </a:lnTo>
                  <a:close/>
                </a:path>
                <a:path w="902334" h="151765">
                  <a:moveTo>
                    <a:pt x="452452" y="85602"/>
                  </a:moveTo>
                  <a:lnTo>
                    <a:pt x="404485" y="85602"/>
                  </a:lnTo>
                  <a:lnTo>
                    <a:pt x="404019" y="88367"/>
                  </a:lnTo>
                  <a:lnTo>
                    <a:pt x="404019" y="101412"/>
                  </a:lnTo>
                  <a:lnTo>
                    <a:pt x="404279" y="103010"/>
                  </a:lnTo>
                  <a:lnTo>
                    <a:pt x="481325" y="103010"/>
                  </a:lnTo>
                  <a:lnTo>
                    <a:pt x="481325" y="93611"/>
                  </a:lnTo>
                  <a:lnTo>
                    <a:pt x="452742" y="93611"/>
                  </a:lnTo>
                  <a:lnTo>
                    <a:pt x="452742" y="87344"/>
                  </a:lnTo>
                  <a:lnTo>
                    <a:pt x="452519" y="86002"/>
                  </a:lnTo>
                  <a:lnTo>
                    <a:pt x="452452" y="85602"/>
                  </a:lnTo>
                  <a:close/>
                </a:path>
                <a:path w="902334" h="151765">
                  <a:moveTo>
                    <a:pt x="473727" y="63686"/>
                  </a:moveTo>
                  <a:lnTo>
                    <a:pt x="434199" y="63686"/>
                  </a:lnTo>
                  <a:lnTo>
                    <a:pt x="438547" y="64901"/>
                  </a:lnTo>
                  <a:lnTo>
                    <a:pt x="442000" y="67331"/>
                  </a:lnTo>
                  <a:lnTo>
                    <a:pt x="452742" y="87344"/>
                  </a:lnTo>
                  <a:lnTo>
                    <a:pt x="452742" y="93611"/>
                  </a:lnTo>
                  <a:lnTo>
                    <a:pt x="462658" y="85602"/>
                  </a:lnTo>
                  <a:lnTo>
                    <a:pt x="480941" y="85602"/>
                  </a:lnTo>
                  <a:lnTo>
                    <a:pt x="479866" y="79288"/>
                  </a:lnTo>
                  <a:lnTo>
                    <a:pt x="479790" y="78840"/>
                  </a:lnTo>
                  <a:lnTo>
                    <a:pt x="477872" y="72366"/>
                  </a:lnTo>
                  <a:lnTo>
                    <a:pt x="475269" y="66371"/>
                  </a:lnTo>
                  <a:lnTo>
                    <a:pt x="475186" y="66180"/>
                  </a:lnTo>
                  <a:lnTo>
                    <a:pt x="473727" y="63686"/>
                  </a:lnTo>
                  <a:close/>
                </a:path>
                <a:path w="902334" h="151765">
                  <a:moveTo>
                    <a:pt x="480941" y="85602"/>
                  </a:moveTo>
                  <a:lnTo>
                    <a:pt x="462658" y="85602"/>
                  </a:lnTo>
                  <a:lnTo>
                    <a:pt x="452742" y="93611"/>
                  </a:lnTo>
                  <a:lnTo>
                    <a:pt x="481325" y="93611"/>
                  </a:lnTo>
                  <a:lnTo>
                    <a:pt x="481325" y="92652"/>
                  </a:lnTo>
                  <a:lnTo>
                    <a:pt x="481091" y="88367"/>
                  </a:lnTo>
                  <a:lnTo>
                    <a:pt x="481036" y="87344"/>
                  </a:lnTo>
                  <a:lnTo>
                    <a:pt x="480941" y="85602"/>
                  </a:lnTo>
                  <a:close/>
                </a:path>
                <a:path w="902334" h="151765">
                  <a:moveTo>
                    <a:pt x="520270" y="115671"/>
                  </a:moveTo>
                  <a:lnTo>
                    <a:pt x="493030" y="115671"/>
                  </a:lnTo>
                  <a:lnTo>
                    <a:pt x="494157" y="123548"/>
                  </a:lnTo>
                  <a:lnTo>
                    <a:pt x="530952" y="150199"/>
                  </a:lnTo>
                  <a:lnTo>
                    <a:pt x="541562" y="150775"/>
                  </a:lnTo>
                  <a:lnTo>
                    <a:pt x="551026" y="150775"/>
                  </a:lnTo>
                  <a:lnTo>
                    <a:pt x="586450" y="129610"/>
                  </a:lnTo>
                  <a:lnTo>
                    <a:pt x="586790" y="128523"/>
                  </a:lnTo>
                  <a:lnTo>
                    <a:pt x="535104" y="128523"/>
                  </a:lnTo>
                  <a:lnTo>
                    <a:pt x="529797" y="127244"/>
                  </a:lnTo>
                  <a:lnTo>
                    <a:pt x="526216" y="124687"/>
                  </a:lnTo>
                  <a:lnTo>
                    <a:pt x="522764" y="122001"/>
                  </a:lnTo>
                  <a:lnTo>
                    <a:pt x="520781" y="118996"/>
                  </a:lnTo>
                  <a:lnTo>
                    <a:pt x="520388" y="116438"/>
                  </a:lnTo>
                  <a:lnTo>
                    <a:pt x="520270" y="115671"/>
                  </a:lnTo>
                  <a:close/>
                </a:path>
                <a:path w="902334" h="151765">
                  <a:moveTo>
                    <a:pt x="539644" y="39324"/>
                  </a:moveTo>
                  <a:lnTo>
                    <a:pt x="531204" y="39324"/>
                  </a:lnTo>
                  <a:lnTo>
                    <a:pt x="523659" y="40603"/>
                  </a:lnTo>
                  <a:lnTo>
                    <a:pt x="496100" y="82037"/>
                  </a:lnTo>
                  <a:lnTo>
                    <a:pt x="499233" y="89391"/>
                  </a:lnTo>
                  <a:lnTo>
                    <a:pt x="534081" y="105696"/>
                  </a:lnTo>
                  <a:lnTo>
                    <a:pt x="542330" y="106463"/>
                  </a:lnTo>
                  <a:lnTo>
                    <a:pt x="549236" y="107230"/>
                  </a:lnTo>
                  <a:lnTo>
                    <a:pt x="554031" y="108573"/>
                  </a:lnTo>
                  <a:lnTo>
                    <a:pt x="556717" y="110491"/>
                  </a:lnTo>
                  <a:lnTo>
                    <a:pt x="559402" y="112282"/>
                  </a:lnTo>
                  <a:lnTo>
                    <a:pt x="560745" y="114712"/>
                  </a:lnTo>
                  <a:lnTo>
                    <a:pt x="560745" y="121234"/>
                  </a:lnTo>
                  <a:lnTo>
                    <a:pt x="558955" y="123919"/>
                  </a:lnTo>
                  <a:lnTo>
                    <a:pt x="555374" y="125838"/>
                  </a:lnTo>
                  <a:lnTo>
                    <a:pt x="551921" y="127628"/>
                  </a:lnTo>
                  <a:lnTo>
                    <a:pt x="547509" y="128523"/>
                  </a:lnTo>
                  <a:lnTo>
                    <a:pt x="586790" y="128523"/>
                  </a:lnTo>
                  <a:lnTo>
                    <a:pt x="588228" y="123919"/>
                  </a:lnTo>
                  <a:lnTo>
                    <a:pt x="588201" y="114712"/>
                  </a:lnTo>
                  <a:lnTo>
                    <a:pt x="587791" y="110491"/>
                  </a:lnTo>
                  <a:lnTo>
                    <a:pt x="556657" y="83947"/>
                  </a:lnTo>
                  <a:lnTo>
                    <a:pt x="539261" y="81717"/>
                  </a:lnTo>
                  <a:lnTo>
                    <a:pt x="533762" y="81078"/>
                  </a:lnTo>
                  <a:lnTo>
                    <a:pt x="529797" y="79991"/>
                  </a:lnTo>
                  <a:lnTo>
                    <a:pt x="524938" y="76922"/>
                  </a:lnTo>
                  <a:lnTo>
                    <a:pt x="523723" y="74684"/>
                  </a:lnTo>
                  <a:lnTo>
                    <a:pt x="523723" y="68673"/>
                  </a:lnTo>
                  <a:lnTo>
                    <a:pt x="525129" y="66243"/>
                  </a:lnTo>
                  <a:lnTo>
                    <a:pt x="530756" y="62663"/>
                  </a:lnTo>
                  <a:lnTo>
                    <a:pt x="534529" y="61768"/>
                  </a:lnTo>
                  <a:lnTo>
                    <a:pt x="582883" y="61768"/>
                  </a:lnTo>
                  <a:lnTo>
                    <a:pt x="582046" y="59466"/>
                  </a:lnTo>
                  <a:lnTo>
                    <a:pt x="549319" y="39887"/>
                  </a:lnTo>
                  <a:lnTo>
                    <a:pt x="539644" y="39324"/>
                  </a:lnTo>
                  <a:close/>
                </a:path>
                <a:path w="902334" h="151765">
                  <a:moveTo>
                    <a:pt x="582883" y="61768"/>
                  </a:moveTo>
                  <a:lnTo>
                    <a:pt x="545271" y="61768"/>
                  </a:lnTo>
                  <a:lnTo>
                    <a:pt x="549811" y="62982"/>
                  </a:lnTo>
                  <a:lnTo>
                    <a:pt x="552880" y="65412"/>
                  </a:lnTo>
                  <a:lnTo>
                    <a:pt x="555949" y="67714"/>
                  </a:lnTo>
                  <a:lnTo>
                    <a:pt x="557740" y="70592"/>
                  </a:lnTo>
                  <a:lnTo>
                    <a:pt x="558251" y="74044"/>
                  </a:lnTo>
                  <a:lnTo>
                    <a:pt x="585491" y="74044"/>
                  </a:lnTo>
                  <a:lnTo>
                    <a:pt x="584477" y="66243"/>
                  </a:lnTo>
                  <a:lnTo>
                    <a:pt x="584460" y="66108"/>
                  </a:lnTo>
                  <a:lnTo>
                    <a:pt x="582883" y="61768"/>
                  </a:lnTo>
                  <a:close/>
                </a:path>
                <a:path w="902334" h="151765">
                  <a:moveTo>
                    <a:pt x="643933" y="42393"/>
                  </a:moveTo>
                  <a:lnTo>
                    <a:pt x="613241" y="42393"/>
                  </a:lnTo>
                  <a:lnTo>
                    <a:pt x="613241" y="147514"/>
                  </a:lnTo>
                  <a:lnTo>
                    <a:pt x="643933" y="147514"/>
                  </a:lnTo>
                  <a:lnTo>
                    <a:pt x="643933" y="42393"/>
                  </a:lnTo>
                  <a:close/>
                </a:path>
                <a:path w="902334" h="151765">
                  <a:moveTo>
                    <a:pt x="613241" y="42393"/>
                  </a:moveTo>
                  <a:lnTo>
                    <a:pt x="599238" y="42393"/>
                  </a:lnTo>
                  <a:lnTo>
                    <a:pt x="599238" y="65029"/>
                  </a:lnTo>
                  <a:lnTo>
                    <a:pt x="613241" y="65029"/>
                  </a:lnTo>
                  <a:lnTo>
                    <a:pt x="613241" y="42393"/>
                  </a:lnTo>
                  <a:close/>
                </a:path>
                <a:path w="902334" h="151765">
                  <a:moveTo>
                    <a:pt x="630889" y="0"/>
                  </a:moveTo>
                  <a:lnTo>
                    <a:pt x="619380" y="0"/>
                  </a:lnTo>
                  <a:lnTo>
                    <a:pt x="615095" y="1534"/>
                  </a:lnTo>
                  <a:lnTo>
                    <a:pt x="609596" y="7545"/>
                  </a:lnTo>
                  <a:lnTo>
                    <a:pt x="608254" y="11381"/>
                  </a:lnTo>
                  <a:lnTo>
                    <a:pt x="608254" y="20717"/>
                  </a:lnTo>
                  <a:lnTo>
                    <a:pt x="609596" y="24553"/>
                  </a:lnTo>
                  <a:lnTo>
                    <a:pt x="612282" y="27622"/>
                  </a:lnTo>
                  <a:lnTo>
                    <a:pt x="615095" y="30564"/>
                  </a:lnTo>
                  <a:lnTo>
                    <a:pt x="619380" y="32034"/>
                  </a:lnTo>
                  <a:lnTo>
                    <a:pt x="630889" y="32034"/>
                  </a:lnTo>
                  <a:lnTo>
                    <a:pt x="635109" y="30564"/>
                  </a:lnTo>
                  <a:lnTo>
                    <a:pt x="640608" y="24553"/>
                  </a:lnTo>
                  <a:lnTo>
                    <a:pt x="642015" y="20717"/>
                  </a:lnTo>
                  <a:lnTo>
                    <a:pt x="642015" y="11381"/>
                  </a:lnTo>
                  <a:lnTo>
                    <a:pt x="640608" y="7545"/>
                  </a:lnTo>
                  <a:lnTo>
                    <a:pt x="637795" y="4603"/>
                  </a:lnTo>
                  <a:lnTo>
                    <a:pt x="635109" y="1534"/>
                  </a:lnTo>
                  <a:lnTo>
                    <a:pt x="630889" y="0"/>
                  </a:lnTo>
                  <a:close/>
                </a:path>
                <a:path w="902334" h="151765">
                  <a:moveTo>
                    <a:pt x="732618" y="38748"/>
                  </a:moveTo>
                  <a:lnTo>
                    <a:pt x="714714" y="38748"/>
                  </a:lnTo>
                  <a:lnTo>
                    <a:pt x="706721" y="40219"/>
                  </a:lnTo>
                  <a:lnTo>
                    <a:pt x="699560" y="43160"/>
                  </a:lnTo>
                  <a:lnTo>
                    <a:pt x="692398" y="45974"/>
                  </a:lnTo>
                  <a:lnTo>
                    <a:pt x="667077" y="78840"/>
                  </a:lnTo>
                  <a:lnTo>
                    <a:pt x="665798" y="85746"/>
                  </a:lnTo>
                  <a:lnTo>
                    <a:pt x="665798" y="104609"/>
                  </a:lnTo>
                  <a:lnTo>
                    <a:pt x="685748" y="140033"/>
                  </a:lnTo>
                  <a:lnTo>
                    <a:pt x="714330" y="151159"/>
                  </a:lnTo>
                  <a:lnTo>
                    <a:pt x="732874" y="151159"/>
                  </a:lnTo>
                  <a:lnTo>
                    <a:pt x="766315" y="135045"/>
                  </a:lnTo>
                  <a:lnTo>
                    <a:pt x="771303" y="130058"/>
                  </a:lnTo>
                  <a:lnTo>
                    <a:pt x="774482" y="125262"/>
                  </a:lnTo>
                  <a:lnTo>
                    <a:pt x="717783" y="125262"/>
                  </a:lnTo>
                  <a:lnTo>
                    <a:pt x="712860" y="123983"/>
                  </a:lnTo>
                  <a:lnTo>
                    <a:pt x="704675" y="118868"/>
                  </a:lnTo>
                  <a:lnTo>
                    <a:pt x="701606" y="115287"/>
                  </a:lnTo>
                  <a:lnTo>
                    <a:pt x="697514" y="106079"/>
                  </a:lnTo>
                  <a:lnTo>
                    <a:pt x="696491" y="100964"/>
                  </a:lnTo>
                  <a:lnTo>
                    <a:pt x="696491" y="89327"/>
                  </a:lnTo>
                  <a:lnTo>
                    <a:pt x="717911" y="64645"/>
                  </a:lnTo>
                  <a:lnTo>
                    <a:pt x="774081" y="64645"/>
                  </a:lnTo>
                  <a:lnTo>
                    <a:pt x="770919" y="59849"/>
                  </a:lnTo>
                  <a:lnTo>
                    <a:pt x="760944" y="49874"/>
                  </a:lnTo>
                  <a:lnTo>
                    <a:pt x="754870" y="45974"/>
                  </a:lnTo>
                  <a:lnTo>
                    <a:pt x="747708" y="43160"/>
                  </a:lnTo>
                  <a:lnTo>
                    <a:pt x="740675" y="40219"/>
                  </a:lnTo>
                  <a:lnTo>
                    <a:pt x="732618" y="38748"/>
                  </a:lnTo>
                  <a:close/>
                </a:path>
                <a:path w="902334" h="151765">
                  <a:moveTo>
                    <a:pt x="774081" y="64645"/>
                  </a:moveTo>
                  <a:lnTo>
                    <a:pt x="729293" y="64645"/>
                  </a:lnTo>
                  <a:lnTo>
                    <a:pt x="734152" y="65988"/>
                  </a:lnTo>
                  <a:lnTo>
                    <a:pt x="738117" y="68673"/>
                  </a:lnTo>
                  <a:lnTo>
                    <a:pt x="742209" y="71359"/>
                  </a:lnTo>
                  <a:lnTo>
                    <a:pt x="745342" y="75004"/>
                  </a:lnTo>
                  <a:lnTo>
                    <a:pt x="747516" y="79607"/>
                  </a:lnTo>
                  <a:lnTo>
                    <a:pt x="749690" y="84083"/>
                  </a:lnTo>
                  <a:lnTo>
                    <a:pt x="750777" y="89327"/>
                  </a:lnTo>
                  <a:lnTo>
                    <a:pt x="750777" y="100964"/>
                  </a:lnTo>
                  <a:lnTo>
                    <a:pt x="749690" y="106079"/>
                  </a:lnTo>
                  <a:lnTo>
                    <a:pt x="747516" y="110683"/>
                  </a:lnTo>
                  <a:lnTo>
                    <a:pt x="745470" y="115287"/>
                  </a:lnTo>
                  <a:lnTo>
                    <a:pt x="742465" y="118868"/>
                  </a:lnTo>
                  <a:lnTo>
                    <a:pt x="734536" y="123983"/>
                  </a:lnTo>
                  <a:lnTo>
                    <a:pt x="729549" y="125262"/>
                  </a:lnTo>
                  <a:lnTo>
                    <a:pt x="774482" y="125262"/>
                  </a:lnTo>
                  <a:lnTo>
                    <a:pt x="775075" y="124367"/>
                  </a:lnTo>
                  <a:lnTo>
                    <a:pt x="777633" y="117973"/>
                  </a:lnTo>
                  <a:lnTo>
                    <a:pt x="780191" y="111451"/>
                  </a:lnTo>
                  <a:lnTo>
                    <a:pt x="781470" y="104609"/>
                  </a:lnTo>
                  <a:lnTo>
                    <a:pt x="781470" y="85746"/>
                  </a:lnTo>
                  <a:lnTo>
                    <a:pt x="780127" y="78840"/>
                  </a:lnTo>
                  <a:lnTo>
                    <a:pt x="777441" y="72318"/>
                  </a:lnTo>
                  <a:lnTo>
                    <a:pt x="774756" y="65668"/>
                  </a:lnTo>
                  <a:lnTo>
                    <a:pt x="774081" y="64645"/>
                  </a:lnTo>
                  <a:close/>
                </a:path>
                <a:path w="902334" h="151765">
                  <a:moveTo>
                    <a:pt x="827252" y="42393"/>
                  </a:moveTo>
                  <a:lnTo>
                    <a:pt x="802890" y="42393"/>
                  </a:lnTo>
                  <a:lnTo>
                    <a:pt x="802890" y="147514"/>
                  </a:lnTo>
                  <a:lnTo>
                    <a:pt x="833582" y="147514"/>
                  </a:lnTo>
                  <a:lnTo>
                    <a:pt x="833582" y="87472"/>
                  </a:lnTo>
                  <a:lnTo>
                    <a:pt x="825525" y="87472"/>
                  </a:lnTo>
                  <a:lnTo>
                    <a:pt x="825755" y="80439"/>
                  </a:lnTo>
                  <a:lnTo>
                    <a:pt x="825777" y="79751"/>
                  </a:lnTo>
                  <a:lnTo>
                    <a:pt x="826532" y="72702"/>
                  </a:lnTo>
                  <a:lnTo>
                    <a:pt x="827252" y="69057"/>
                  </a:lnTo>
                  <a:lnTo>
                    <a:pt x="827252" y="42393"/>
                  </a:lnTo>
                  <a:close/>
                </a:path>
                <a:path w="902334" h="151765">
                  <a:moveTo>
                    <a:pt x="899489" y="66563"/>
                  </a:moveTo>
                  <a:lnTo>
                    <a:pt x="858391" y="66563"/>
                  </a:lnTo>
                  <a:lnTo>
                    <a:pt x="862927" y="68418"/>
                  </a:lnTo>
                  <a:lnTo>
                    <a:pt x="869517" y="75515"/>
                  </a:lnTo>
                  <a:lnTo>
                    <a:pt x="871180" y="80119"/>
                  </a:lnTo>
                  <a:lnTo>
                    <a:pt x="871180" y="147514"/>
                  </a:lnTo>
                  <a:lnTo>
                    <a:pt x="901872" y="147514"/>
                  </a:lnTo>
                  <a:lnTo>
                    <a:pt x="901872" y="87472"/>
                  </a:lnTo>
                  <a:lnTo>
                    <a:pt x="901261" y="76071"/>
                  </a:lnTo>
                  <a:lnTo>
                    <a:pt x="899489" y="66563"/>
                  </a:lnTo>
                  <a:close/>
                </a:path>
                <a:path w="902334" h="151765">
                  <a:moveTo>
                    <a:pt x="827252" y="69057"/>
                  </a:moveTo>
                  <a:lnTo>
                    <a:pt x="826532" y="72702"/>
                  </a:lnTo>
                  <a:lnTo>
                    <a:pt x="825777" y="79751"/>
                  </a:lnTo>
                  <a:lnTo>
                    <a:pt x="825525" y="87472"/>
                  </a:lnTo>
                  <a:lnTo>
                    <a:pt x="827252" y="87472"/>
                  </a:lnTo>
                  <a:lnTo>
                    <a:pt x="827252" y="69057"/>
                  </a:lnTo>
                  <a:close/>
                </a:path>
                <a:path w="902334" h="151765">
                  <a:moveTo>
                    <a:pt x="864082" y="39132"/>
                  </a:moveTo>
                  <a:lnTo>
                    <a:pt x="854683" y="39132"/>
                  </a:lnTo>
                  <a:lnTo>
                    <a:pt x="847841" y="40922"/>
                  </a:lnTo>
                  <a:lnTo>
                    <a:pt x="827252" y="87472"/>
                  </a:lnTo>
                  <a:lnTo>
                    <a:pt x="833582" y="87472"/>
                  </a:lnTo>
                  <a:lnTo>
                    <a:pt x="833699" y="80119"/>
                  </a:lnTo>
                  <a:lnTo>
                    <a:pt x="835308" y="75707"/>
                  </a:lnTo>
                  <a:lnTo>
                    <a:pt x="842342" y="68418"/>
                  </a:lnTo>
                  <a:lnTo>
                    <a:pt x="847010" y="66563"/>
                  </a:lnTo>
                  <a:lnTo>
                    <a:pt x="899489" y="66563"/>
                  </a:lnTo>
                  <a:lnTo>
                    <a:pt x="899444" y="66323"/>
                  </a:lnTo>
                  <a:lnTo>
                    <a:pt x="872739" y="39887"/>
                  </a:lnTo>
                  <a:lnTo>
                    <a:pt x="864082" y="39132"/>
                  </a:lnTo>
                  <a:close/>
                </a:path>
              </a:pathLst>
            </a:custGeom>
            <a:solidFill>
              <a:srgbClr val="1C1C1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35077" y="938480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51167" y="6741168"/>
              <a:ext cx="6074497" cy="38684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390587" y="738058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70880" y="7140805"/>
              <a:ext cx="1961423" cy="196142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710300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9"/>
                  </a:lnTo>
                  <a:lnTo>
                    <a:pt x="651739" y="617135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9" y="65446"/>
                  </a:lnTo>
                  <a:lnTo>
                    <a:pt x="617135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04321" y="7974241"/>
              <a:ext cx="294640" cy="272415"/>
            </a:xfrm>
            <a:custGeom>
              <a:avLst/>
              <a:gdLst/>
              <a:ahLst/>
              <a:cxnLst/>
              <a:rect l="l" t="t" r="r" b="b"/>
              <a:pathLst>
                <a:path w="294640" h="272415">
                  <a:moveTo>
                    <a:pt x="61535" y="83117"/>
                  </a:moveTo>
                  <a:lnTo>
                    <a:pt x="51326" y="83117"/>
                  </a:lnTo>
                  <a:lnTo>
                    <a:pt x="43459" y="84017"/>
                  </a:lnTo>
                  <a:lnTo>
                    <a:pt x="11060" y="104759"/>
                  </a:lnTo>
                  <a:lnTo>
                    <a:pt x="351" y="143226"/>
                  </a:lnTo>
                  <a:lnTo>
                    <a:pt x="0" y="153233"/>
                  </a:lnTo>
                  <a:lnTo>
                    <a:pt x="0" y="201791"/>
                  </a:lnTo>
                  <a:lnTo>
                    <a:pt x="7101" y="243816"/>
                  </a:lnTo>
                  <a:lnTo>
                    <a:pt x="36234" y="269192"/>
                  </a:lnTo>
                  <a:lnTo>
                    <a:pt x="36380" y="269192"/>
                  </a:lnTo>
                  <a:lnTo>
                    <a:pt x="43459" y="271007"/>
                  </a:lnTo>
                  <a:lnTo>
                    <a:pt x="52230" y="272010"/>
                  </a:lnTo>
                  <a:lnTo>
                    <a:pt x="59674" y="272010"/>
                  </a:lnTo>
                  <a:lnTo>
                    <a:pt x="68561" y="271516"/>
                  </a:lnTo>
                  <a:lnTo>
                    <a:pt x="78527" y="270543"/>
                  </a:lnTo>
                  <a:lnTo>
                    <a:pt x="89638" y="269192"/>
                  </a:lnTo>
                  <a:lnTo>
                    <a:pt x="144698" y="261883"/>
                  </a:lnTo>
                  <a:lnTo>
                    <a:pt x="272776" y="261883"/>
                  </a:lnTo>
                  <a:lnTo>
                    <a:pt x="278674" y="256720"/>
                  </a:lnTo>
                  <a:lnTo>
                    <a:pt x="283476" y="250265"/>
                  </a:lnTo>
                  <a:lnTo>
                    <a:pt x="283890" y="249590"/>
                  </a:lnTo>
                  <a:lnTo>
                    <a:pt x="49448" y="249590"/>
                  </a:lnTo>
                  <a:lnTo>
                    <a:pt x="44055" y="248396"/>
                  </a:lnTo>
                  <a:lnTo>
                    <a:pt x="23094" y="211798"/>
                  </a:lnTo>
                  <a:lnTo>
                    <a:pt x="22983" y="210345"/>
                  </a:lnTo>
                  <a:lnTo>
                    <a:pt x="22693" y="201791"/>
                  </a:lnTo>
                  <a:lnTo>
                    <a:pt x="22693" y="153233"/>
                  </a:lnTo>
                  <a:lnTo>
                    <a:pt x="22983" y="144679"/>
                  </a:lnTo>
                  <a:lnTo>
                    <a:pt x="44055" y="106627"/>
                  </a:lnTo>
                  <a:lnTo>
                    <a:pt x="49448" y="105434"/>
                  </a:lnTo>
                  <a:lnTo>
                    <a:pt x="283890" y="105434"/>
                  </a:lnTo>
                  <a:lnTo>
                    <a:pt x="283476" y="104759"/>
                  </a:lnTo>
                  <a:lnTo>
                    <a:pt x="278674" y="98304"/>
                  </a:lnTo>
                  <a:lnTo>
                    <a:pt x="272553" y="92945"/>
                  </a:lnTo>
                  <a:lnTo>
                    <a:pt x="270826" y="91986"/>
                  </a:lnTo>
                  <a:lnTo>
                    <a:pt x="135928" y="91986"/>
                  </a:lnTo>
                  <a:lnTo>
                    <a:pt x="90309" y="85921"/>
                  </a:lnTo>
                  <a:lnTo>
                    <a:pt x="78527" y="84481"/>
                  </a:lnTo>
                  <a:lnTo>
                    <a:pt x="68561" y="83507"/>
                  </a:lnTo>
                  <a:lnTo>
                    <a:pt x="61535" y="83117"/>
                  </a:lnTo>
                  <a:close/>
                </a:path>
                <a:path w="294640" h="272415">
                  <a:moveTo>
                    <a:pt x="272776" y="261883"/>
                  </a:moveTo>
                  <a:lnTo>
                    <a:pt x="149838" y="261883"/>
                  </a:lnTo>
                  <a:lnTo>
                    <a:pt x="204898" y="269192"/>
                  </a:lnTo>
                  <a:lnTo>
                    <a:pt x="216009" y="270543"/>
                  </a:lnTo>
                  <a:lnTo>
                    <a:pt x="225975" y="271516"/>
                  </a:lnTo>
                  <a:lnTo>
                    <a:pt x="234862" y="272010"/>
                  </a:lnTo>
                  <a:lnTo>
                    <a:pt x="242307" y="272010"/>
                  </a:lnTo>
                  <a:lnTo>
                    <a:pt x="251078" y="271007"/>
                  </a:lnTo>
                  <a:lnTo>
                    <a:pt x="258156" y="269192"/>
                  </a:lnTo>
                  <a:lnTo>
                    <a:pt x="258302" y="269192"/>
                  </a:lnTo>
                  <a:lnTo>
                    <a:pt x="265520" y="265985"/>
                  </a:lnTo>
                  <a:lnTo>
                    <a:pt x="272520" y="262097"/>
                  </a:lnTo>
                  <a:lnTo>
                    <a:pt x="272776" y="261883"/>
                  </a:lnTo>
                  <a:close/>
                </a:path>
                <a:path w="294640" h="272415">
                  <a:moveTo>
                    <a:pt x="151788" y="239248"/>
                  </a:moveTo>
                  <a:lnTo>
                    <a:pt x="142748" y="239248"/>
                  </a:lnTo>
                  <a:lnTo>
                    <a:pt x="76249" y="247976"/>
                  </a:lnTo>
                  <a:lnTo>
                    <a:pt x="67010" y="248891"/>
                  </a:lnTo>
                  <a:lnTo>
                    <a:pt x="59081" y="249338"/>
                  </a:lnTo>
                  <a:lnTo>
                    <a:pt x="49448" y="249590"/>
                  </a:lnTo>
                  <a:lnTo>
                    <a:pt x="245088" y="249590"/>
                  </a:lnTo>
                  <a:lnTo>
                    <a:pt x="235455" y="249338"/>
                  </a:lnTo>
                  <a:lnTo>
                    <a:pt x="227526" y="248891"/>
                  </a:lnTo>
                  <a:lnTo>
                    <a:pt x="218287" y="247976"/>
                  </a:lnTo>
                  <a:lnTo>
                    <a:pt x="151788" y="239248"/>
                  </a:lnTo>
                  <a:close/>
                </a:path>
                <a:path w="294640" h="272415">
                  <a:moveTo>
                    <a:pt x="283890" y="105434"/>
                  </a:moveTo>
                  <a:lnTo>
                    <a:pt x="245088" y="105434"/>
                  </a:lnTo>
                  <a:lnTo>
                    <a:pt x="250481" y="106627"/>
                  </a:lnTo>
                  <a:lnTo>
                    <a:pt x="256595" y="110024"/>
                  </a:lnTo>
                  <a:lnTo>
                    <a:pt x="271843" y="153233"/>
                  </a:lnTo>
                  <a:lnTo>
                    <a:pt x="271843" y="201791"/>
                  </a:lnTo>
                  <a:lnTo>
                    <a:pt x="262399" y="240600"/>
                  </a:lnTo>
                  <a:lnTo>
                    <a:pt x="245088" y="249590"/>
                  </a:lnTo>
                  <a:lnTo>
                    <a:pt x="283890" y="249590"/>
                  </a:lnTo>
                  <a:lnTo>
                    <a:pt x="294185" y="211798"/>
                  </a:lnTo>
                  <a:lnTo>
                    <a:pt x="294537" y="153233"/>
                  </a:lnTo>
                  <a:lnTo>
                    <a:pt x="294236" y="144679"/>
                  </a:lnTo>
                  <a:lnTo>
                    <a:pt x="287494" y="111304"/>
                  </a:lnTo>
                  <a:lnTo>
                    <a:pt x="283890" y="105434"/>
                  </a:lnTo>
                  <a:close/>
                </a:path>
                <a:path w="294640" h="272415">
                  <a:moveTo>
                    <a:pt x="98129" y="188852"/>
                  </a:moveTo>
                  <a:lnTo>
                    <a:pt x="75450" y="188852"/>
                  </a:lnTo>
                  <a:lnTo>
                    <a:pt x="75450" y="206454"/>
                  </a:lnTo>
                  <a:lnTo>
                    <a:pt x="80527" y="211531"/>
                  </a:lnTo>
                  <a:lnTo>
                    <a:pt x="93052" y="211531"/>
                  </a:lnTo>
                  <a:lnTo>
                    <a:pt x="98129" y="206454"/>
                  </a:lnTo>
                  <a:lnTo>
                    <a:pt x="98129" y="188852"/>
                  </a:lnTo>
                  <a:close/>
                </a:path>
                <a:path w="294640" h="272415">
                  <a:moveTo>
                    <a:pt x="214009" y="188852"/>
                  </a:moveTo>
                  <a:lnTo>
                    <a:pt x="201484" y="188852"/>
                  </a:lnTo>
                  <a:lnTo>
                    <a:pt x="196407" y="193929"/>
                  </a:lnTo>
                  <a:lnTo>
                    <a:pt x="196407" y="206454"/>
                  </a:lnTo>
                  <a:lnTo>
                    <a:pt x="201484" y="211531"/>
                  </a:lnTo>
                  <a:lnTo>
                    <a:pt x="214009" y="211531"/>
                  </a:lnTo>
                  <a:lnTo>
                    <a:pt x="219086" y="206454"/>
                  </a:lnTo>
                  <a:lnTo>
                    <a:pt x="219086" y="193929"/>
                  </a:lnTo>
                  <a:lnTo>
                    <a:pt x="214009" y="188852"/>
                  </a:lnTo>
                  <a:close/>
                </a:path>
                <a:path w="294640" h="272415">
                  <a:moveTo>
                    <a:pt x="115732" y="166172"/>
                  </a:moveTo>
                  <a:lnTo>
                    <a:pt x="57847" y="166172"/>
                  </a:lnTo>
                  <a:lnTo>
                    <a:pt x="52770" y="171249"/>
                  </a:lnTo>
                  <a:lnTo>
                    <a:pt x="52770" y="183775"/>
                  </a:lnTo>
                  <a:lnTo>
                    <a:pt x="57847" y="188852"/>
                  </a:lnTo>
                  <a:lnTo>
                    <a:pt x="115732" y="188852"/>
                  </a:lnTo>
                  <a:lnTo>
                    <a:pt x="120809" y="183775"/>
                  </a:lnTo>
                  <a:lnTo>
                    <a:pt x="120809" y="171249"/>
                  </a:lnTo>
                  <a:lnTo>
                    <a:pt x="115732" y="166172"/>
                  </a:lnTo>
                  <a:close/>
                </a:path>
                <a:path w="294640" h="272415">
                  <a:moveTo>
                    <a:pt x="191330" y="166172"/>
                  </a:moveTo>
                  <a:lnTo>
                    <a:pt x="178804" y="166172"/>
                  </a:lnTo>
                  <a:lnTo>
                    <a:pt x="173727" y="171249"/>
                  </a:lnTo>
                  <a:lnTo>
                    <a:pt x="173727" y="183775"/>
                  </a:lnTo>
                  <a:lnTo>
                    <a:pt x="178804" y="188852"/>
                  </a:lnTo>
                  <a:lnTo>
                    <a:pt x="191330" y="188852"/>
                  </a:lnTo>
                  <a:lnTo>
                    <a:pt x="196407" y="183775"/>
                  </a:lnTo>
                  <a:lnTo>
                    <a:pt x="196407" y="171249"/>
                  </a:lnTo>
                  <a:lnTo>
                    <a:pt x="191330" y="166172"/>
                  </a:lnTo>
                  <a:close/>
                </a:path>
                <a:path w="294640" h="272415">
                  <a:moveTo>
                    <a:pt x="236689" y="166172"/>
                  </a:moveTo>
                  <a:lnTo>
                    <a:pt x="224163" y="166172"/>
                  </a:lnTo>
                  <a:lnTo>
                    <a:pt x="219086" y="171249"/>
                  </a:lnTo>
                  <a:lnTo>
                    <a:pt x="219086" y="183775"/>
                  </a:lnTo>
                  <a:lnTo>
                    <a:pt x="224163" y="188852"/>
                  </a:lnTo>
                  <a:lnTo>
                    <a:pt x="236689" y="188852"/>
                  </a:lnTo>
                  <a:lnTo>
                    <a:pt x="241766" y="183775"/>
                  </a:lnTo>
                  <a:lnTo>
                    <a:pt x="241766" y="171249"/>
                  </a:lnTo>
                  <a:lnTo>
                    <a:pt x="236689" y="166172"/>
                  </a:lnTo>
                  <a:close/>
                </a:path>
                <a:path w="294640" h="272415">
                  <a:moveTo>
                    <a:pt x="93052" y="143493"/>
                  </a:moveTo>
                  <a:lnTo>
                    <a:pt x="80527" y="143493"/>
                  </a:lnTo>
                  <a:lnTo>
                    <a:pt x="75450" y="148570"/>
                  </a:lnTo>
                  <a:lnTo>
                    <a:pt x="75450" y="166172"/>
                  </a:lnTo>
                  <a:lnTo>
                    <a:pt x="98129" y="166172"/>
                  </a:lnTo>
                  <a:lnTo>
                    <a:pt x="98129" y="148570"/>
                  </a:lnTo>
                  <a:lnTo>
                    <a:pt x="93052" y="143493"/>
                  </a:lnTo>
                  <a:close/>
                </a:path>
                <a:path w="294640" h="272415">
                  <a:moveTo>
                    <a:pt x="214009" y="143493"/>
                  </a:moveTo>
                  <a:lnTo>
                    <a:pt x="201484" y="143493"/>
                  </a:lnTo>
                  <a:lnTo>
                    <a:pt x="196407" y="148570"/>
                  </a:lnTo>
                  <a:lnTo>
                    <a:pt x="196407" y="161095"/>
                  </a:lnTo>
                  <a:lnTo>
                    <a:pt x="201484" y="166172"/>
                  </a:lnTo>
                  <a:lnTo>
                    <a:pt x="214009" y="166172"/>
                  </a:lnTo>
                  <a:lnTo>
                    <a:pt x="219086" y="161095"/>
                  </a:lnTo>
                  <a:lnTo>
                    <a:pt x="219086" y="148570"/>
                  </a:lnTo>
                  <a:lnTo>
                    <a:pt x="214009" y="143493"/>
                  </a:lnTo>
                  <a:close/>
                </a:path>
                <a:path w="294640" h="272415">
                  <a:moveTo>
                    <a:pt x="245088" y="105434"/>
                  </a:moveTo>
                  <a:lnTo>
                    <a:pt x="49448" y="105434"/>
                  </a:lnTo>
                  <a:lnTo>
                    <a:pt x="59081" y="105686"/>
                  </a:lnTo>
                  <a:lnTo>
                    <a:pt x="67010" y="106133"/>
                  </a:lnTo>
                  <a:lnTo>
                    <a:pt x="76249" y="107047"/>
                  </a:lnTo>
                  <a:lnTo>
                    <a:pt x="87037" y="108366"/>
                  </a:lnTo>
                  <a:lnTo>
                    <a:pt x="146764" y="116311"/>
                  </a:lnTo>
                  <a:lnTo>
                    <a:pt x="147772" y="116311"/>
                  </a:lnTo>
                  <a:lnTo>
                    <a:pt x="207499" y="108366"/>
                  </a:lnTo>
                  <a:lnTo>
                    <a:pt x="218287" y="107047"/>
                  </a:lnTo>
                  <a:lnTo>
                    <a:pt x="227526" y="106133"/>
                  </a:lnTo>
                  <a:lnTo>
                    <a:pt x="235455" y="105686"/>
                  </a:lnTo>
                  <a:lnTo>
                    <a:pt x="245088" y="105434"/>
                  </a:lnTo>
                  <a:close/>
                </a:path>
                <a:path w="294640" h="272415">
                  <a:moveTo>
                    <a:pt x="236832" y="0"/>
                  </a:moveTo>
                  <a:lnTo>
                    <a:pt x="205904" y="0"/>
                  </a:lnTo>
                  <a:lnTo>
                    <a:pt x="196396" y="341"/>
                  </a:lnTo>
                  <a:lnTo>
                    <a:pt x="159300" y="10685"/>
                  </a:lnTo>
                  <a:lnTo>
                    <a:pt x="138251" y="43919"/>
                  </a:lnTo>
                  <a:lnTo>
                    <a:pt x="135928" y="91986"/>
                  </a:lnTo>
                  <a:lnTo>
                    <a:pt x="158608" y="91986"/>
                  </a:lnTo>
                  <a:lnTo>
                    <a:pt x="158629" y="80300"/>
                  </a:lnTo>
                  <a:lnTo>
                    <a:pt x="158747" y="70252"/>
                  </a:lnTo>
                  <a:lnTo>
                    <a:pt x="169743" y="31131"/>
                  </a:lnTo>
                  <a:lnTo>
                    <a:pt x="206638" y="22669"/>
                  </a:lnTo>
                  <a:lnTo>
                    <a:pt x="236556" y="22669"/>
                  </a:lnTo>
                  <a:lnTo>
                    <a:pt x="241766" y="17459"/>
                  </a:lnTo>
                  <a:lnTo>
                    <a:pt x="241766" y="4933"/>
                  </a:lnTo>
                  <a:lnTo>
                    <a:pt x="236832" y="0"/>
                  </a:lnTo>
                  <a:close/>
                </a:path>
                <a:path w="294640" h="272415">
                  <a:moveTo>
                    <a:pt x="243211" y="83117"/>
                  </a:moveTo>
                  <a:lnTo>
                    <a:pt x="233001" y="83117"/>
                  </a:lnTo>
                  <a:lnTo>
                    <a:pt x="225975" y="83507"/>
                  </a:lnTo>
                  <a:lnTo>
                    <a:pt x="216009" y="84481"/>
                  </a:lnTo>
                  <a:lnTo>
                    <a:pt x="204226" y="85921"/>
                  </a:lnTo>
                  <a:lnTo>
                    <a:pt x="158608" y="91986"/>
                  </a:lnTo>
                  <a:lnTo>
                    <a:pt x="270826" y="91986"/>
                  </a:lnTo>
                  <a:lnTo>
                    <a:pt x="265520" y="89038"/>
                  </a:lnTo>
                  <a:lnTo>
                    <a:pt x="258501" y="85921"/>
                  </a:lnTo>
                  <a:lnTo>
                    <a:pt x="251078" y="84017"/>
                  </a:lnTo>
                  <a:lnTo>
                    <a:pt x="243211" y="8311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23242" y="8840727"/>
              <a:ext cx="2358122" cy="24871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710300" y="938588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06361" y="9392649"/>
              <a:ext cx="1148024" cy="16113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0710300" y="938480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26391" y="6018265"/>
              <a:ext cx="5052700" cy="463118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665811" y="6657686"/>
              <a:ext cx="3773861" cy="33523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27199" y="10538832"/>
              <a:ext cx="3103617" cy="29332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56037" y="10542922"/>
              <a:ext cx="421640" cy="233679"/>
            </a:xfrm>
            <a:custGeom>
              <a:avLst/>
              <a:gdLst/>
              <a:ahLst/>
              <a:cxnLst/>
              <a:rect l="l" t="t" r="r" b="b"/>
              <a:pathLst>
                <a:path w="421640" h="233679">
                  <a:moveTo>
                    <a:pt x="161773" y="0"/>
                  </a:moveTo>
                  <a:lnTo>
                    <a:pt x="77050" y="0"/>
                  </a:lnTo>
                  <a:lnTo>
                    <a:pt x="0" y="233388"/>
                  </a:lnTo>
                  <a:lnTo>
                    <a:pt x="52432" y="233388"/>
                  </a:lnTo>
                  <a:lnTo>
                    <a:pt x="70908" y="175521"/>
                  </a:lnTo>
                  <a:lnTo>
                    <a:pt x="58507" y="175521"/>
                  </a:lnTo>
                  <a:lnTo>
                    <a:pt x="74492" y="132040"/>
                  </a:lnTo>
                  <a:lnTo>
                    <a:pt x="84791" y="132040"/>
                  </a:lnTo>
                  <a:lnTo>
                    <a:pt x="113271" y="42841"/>
                  </a:lnTo>
                  <a:lnTo>
                    <a:pt x="98151" y="42841"/>
                  </a:lnTo>
                  <a:lnTo>
                    <a:pt x="115415" y="36127"/>
                  </a:lnTo>
                  <a:lnTo>
                    <a:pt x="174145" y="36127"/>
                  </a:lnTo>
                  <a:lnTo>
                    <a:pt x="161773" y="0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87350" y="233388"/>
                  </a:lnTo>
                  <a:lnTo>
                    <a:pt x="241701" y="233388"/>
                  </a:lnTo>
                  <a:lnTo>
                    <a:pt x="221883" y="175521"/>
                  </a:lnTo>
                  <a:lnTo>
                    <a:pt x="182234" y="175521"/>
                  </a:lnTo>
                  <a:lnTo>
                    <a:pt x="165929" y="132040"/>
                  </a:lnTo>
                  <a:lnTo>
                    <a:pt x="206992" y="132040"/>
                  </a:lnTo>
                  <a:lnTo>
                    <a:pt x="176445" y="42841"/>
                  </a:lnTo>
                  <a:lnTo>
                    <a:pt x="139393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84791" y="132040"/>
                  </a:moveTo>
                  <a:lnTo>
                    <a:pt x="74492" y="132040"/>
                  </a:lnTo>
                  <a:lnTo>
                    <a:pt x="58507" y="175521"/>
                  </a:lnTo>
                  <a:lnTo>
                    <a:pt x="70908" y="175521"/>
                  </a:lnTo>
                  <a:lnTo>
                    <a:pt x="84791" y="132040"/>
                  </a:lnTo>
                  <a:close/>
                </a:path>
                <a:path w="421640" h="233679">
                  <a:moveTo>
                    <a:pt x="154169" y="132040"/>
                  </a:moveTo>
                  <a:lnTo>
                    <a:pt x="84791" y="132040"/>
                  </a:lnTo>
                  <a:lnTo>
                    <a:pt x="70908" y="175521"/>
                  </a:lnTo>
                  <a:lnTo>
                    <a:pt x="168405" y="175521"/>
                  </a:lnTo>
                  <a:lnTo>
                    <a:pt x="154169" y="132040"/>
                  </a:lnTo>
                  <a:close/>
                </a:path>
                <a:path w="421640" h="233679">
                  <a:moveTo>
                    <a:pt x="206992" y="132040"/>
                  </a:moveTo>
                  <a:lnTo>
                    <a:pt x="165929" y="132040"/>
                  </a:lnTo>
                  <a:lnTo>
                    <a:pt x="182234" y="175521"/>
                  </a:lnTo>
                  <a:lnTo>
                    <a:pt x="221883" y="175521"/>
                  </a:lnTo>
                  <a:lnTo>
                    <a:pt x="206992" y="132040"/>
                  </a:lnTo>
                  <a:close/>
                </a:path>
                <a:path w="421640" h="233679">
                  <a:moveTo>
                    <a:pt x="115415" y="36127"/>
                  </a:moveTo>
                  <a:lnTo>
                    <a:pt x="98151" y="42841"/>
                  </a:lnTo>
                  <a:lnTo>
                    <a:pt x="113271" y="42841"/>
                  </a:lnTo>
                  <a:lnTo>
                    <a:pt x="115415" y="36127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15415" y="36127"/>
                  </a:lnTo>
                  <a:lnTo>
                    <a:pt x="113271" y="42841"/>
                  </a:lnTo>
                  <a:lnTo>
                    <a:pt x="124966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174145" y="36127"/>
                  </a:moveTo>
                  <a:lnTo>
                    <a:pt x="122768" y="36127"/>
                  </a:lnTo>
                  <a:lnTo>
                    <a:pt x="139393" y="42841"/>
                  </a:lnTo>
                  <a:lnTo>
                    <a:pt x="176445" y="42841"/>
                  </a:lnTo>
                  <a:lnTo>
                    <a:pt x="174145" y="36127"/>
                  </a:lnTo>
                  <a:close/>
                </a:path>
                <a:path w="421640" h="233679">
                  <a:moveTo>
                    <a:pt x="320482" y="0"/>
                  </a:moveTo>
                  <a:lnTo>
                    <a:pt x="269008" y="0"/>
                  </a:lnTo>
                  <a:lnTo>
                    <a:pt x="269008" y="233388"/>
                  </a:lnTo>
                  <a:lnTo>
                    <a:pt x="320482" y="233388"/>
                  </a:lnTo>
                  <a:lnTo>
                    <a:pt x="320482" y="0"/>
                  </a:lnTo>
                  <a:close/>
                </a:path>
                <a:path w="421640" h="233679">
                  <a:moveTo>
                    <a:pt x="269008" y="0"/>
                  </a:moveTo>
                  <a:lnTo>
                    <a:pt x="248227" y="0"/>
                  </a:lnTo>
                  <a:lnTo>
                    <a:pt x="248227" y="37725"/>
                  </a:lnTo>
                  <a:lnTo>
                    <a:pt x="269008" y="37725"/>
                  </a:lnTo>
                  <a:lnTo>
                    <a:pt x="269008" y="0"/>
                  </a:lnTo>
                  <a:close/>
                </a:path>
                <a:path w="421640" h="233679">
                  <a:moveTo>
                    <a:pt x="421328" y="0"/>
                  </a:moveTo>
                  <a:lnTo>
                    <a:pt x="369854" y="0"/>
                  </a:lnTo>
                  <a:lnTo>
                    <a:pt x="369854" y="233388"/>
                  </a:lnTo>
                  <a:lnTo>
                    <a:pt x="421328" y="233388"/>
                  </a:lnTo>
                  <a:lnTo>
                    <a:pt x="421328" y="0"/>
                  </a:lnTo>
                  <a:close/>
                </a:path>
                <a:path w="421640" h="233679">
                  <a:moveTo>
                    <a:pt x="369854" y="0"/>
                  </a:moveTo>
                  <a:lnTo>
                    <a:pt x="349073" y="0"/>
                  </a:lnTo>
                  <a:lnTo>
                    <a:pt x="349073" y="37725"/>
                  </a:lnTo>
                  <a:lnTo>
                    <a:pt x="369854" y="37725"/>
                  </a:lnTo>
                  <a:lnTo>
                    <a:pt x="36985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20874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436771" y="1050957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08206" y="291251"/>
                  </a:moveTo>
                  <a:lnTo>
                    <a:pt x="291250" y="308205"/>
                  </a:lnTo>
                  <a:lnTo>
                    <a:pt x="295932" y="312888"/>
                  </a:lnTo>
                  <a:lnTo>
                    <a:pt x="303523" y="312888"/>
                  </a:lnTo>
                  <a:lnTo>
                    <a:pt x="312887" y="303524"/>
                  </a:lnTo>
                  <a:lnTo>
                    <a:pt x="312888" y="295933"/>
                  </a:lnTo>
                  <a:lnTo>
                    <a:pt x="308206" y="291251"/>
                  </a:lnTo>
                  <a:close/>
                </a:path>
                <a:path w="313054" h="313054">
                  <a:moveTo>
                    <a:pt x="260214" y="243253"/>
                  </a:moveTo>
                  <a:lnTo>
                    <a:pt x="243259" y="260209"/>
                  </a:lnTo>
                  <a:lnTo>
                    <a:pt x="291250" y="308205"/>
                  </a:lnTo>
                  <a:lnTo>
                    <a:pt x="308206" y="291251"/>
                  </a:lnTo>
                  <a:lnTo>
                    <a:pt x="260214" y="243253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01338" y="7554"/>
                  </a:lnTo>
                  <a:lnTo>
                    <a:pt x="60663" y="28592"/>
                  </a:lnTo>
                  <a:lnTo>
                    <a:pt x="28588" y="60671"/>
                  </a:lnTo>
                  <a:lnTo>
                    <a:pt x="7553" y="101350"/>
                  </a:lnTo>
                  <a:lnTo>
                    <a:pt x="0" y="148189"/>
                  </a:lnTo>
                  <a:lnTo>
                    <a:pt x="7553" y="195028"/>
                  </a:lnTo>
                  <a:lnTo>
                    <a:pt x="28588" y="235707"/>
                  </a:lnTo>
                  <a:lnTo>
                    <a:pt x="60663" y="267786"/>
                  </a:lnTo>
                  <a:lnTo>
                    <a:pt x="101338" y="288824"/>
                  </a:lnTo>
                  <a:lnTo>
                    <a:pt x="148173" y="296379"/>
                  </a:lnTo>
                  <a:lnTo>
                    <a:pt x="148173" y="272400"/>
                  </a:lnTo>
                  <a:lnTo>
                    <a:pt x="99831" y="262639"/>
                  </a:lnTo>
                  <a:lnTo>
                    <a:pt x="60354" y="236020"/>
                  </a:lnTo>
                  <a:lnTo>
                    <a:pt x="33738" y="196538"/>
                  </a:lnTo>
                  <a:lnTo>
                    <a:pt x="23978" y="148189"/>
                  </a:lnTo>
                  <a:lnTo>
                    <a:pt x="33738" y="99840"/>
                  </a:lnTo>
                  <a:lnTo>
                    <a:pt x="60354" y="60358"/>
                  </a:lnTo>
                  <a:lnTo>
                    <a:pt x="99831" y="33739"/>
                  </a:lnTo>
                  <a:lnTo>
                    <a:pt x="148173" y="23978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48173" y="23978"/>
                  </a:lnTo>
                  <a:lnTo>
                    <a:pt x="196515" y="33739"/>
                  </a:lnTo>
                  <a:lnTo>
                    <a:pt x="235992" y="60358"/>
                  </a:lnTo>
                  <a:lnTo>
                    <a:pt x="262609" y="99840"/>
                  </a:lnTo>
                  <a:lnTo>
                    <a:pt x="272369" y="148189"/>
                  </a:lnTo>
                  <a:lnTo>
                    <a:pt x="262609" y="196538"/>
                  </a:lnTo>
                  <a:lnTo>
                    <a:pt x="235992" y="236020"/>
                  </a:lnTo>
                  <a:lnTo>
                    <a:pt x="196515" y="262639"/>
                  </a:lnTo>
                  <a:lnTo>
                    <a:pt x="148173" y="272400"/>
                  </a:lnTo>
                  <a:lnTo>
                    <a:pt x="148173" y="296379"/>
                  </a:lnTo>
                  <a:lnTo>
                    <a:pt x="195008" y="288824"/>
                  </a:lnTo>
                  <a:lnTo>
                    <a:pt x="235683" y="267786"/>
                  </a:lnTo>
                  <a:lnTo>
                    <a:pt x="243259" y="260209"/>
                  </a:lnTo>
                  <a:lnTo>
                    <a:pt x="232165" y="249113"/>
                  </a:lnTo>
                  <a:lnTo>
                    <a:pt x="232165" y="241522"/>
                  </a:lnTo>
                  <a:lnTo>
                    <a:pt x="241529" y="232159"/>
                  </a:lnTo>
                  <a:lnTo>
                    <a:pt x="269593" y="232159"/>
                  </a:lnTo>
                  <a:lnTo>
                    <a:pt x="288793" y="195028"/>
                  </a:lnTo>
                  <a:lnTo>
                    <a:pt x="296347" y="148189"/>
                  </a:lnTo>
                  <a:lnTo>
                    <a:pt x="288793" y="101350"/>
                  </a:lnTo>
                  <a:lnTo>
                    <a:pt x="267758" y="60671"/>
                  </a:lnTo>
                  <a:lnTo>
                    <a:pt x="235683" y="28592"/>
                  </a:lnTo>
                  <a:lnTo>
                    <a:pt x="195008" y="7554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253803" y="236841"/>
                  </a:moveTo>
                  <a:lnTo>
                    <a:pt x="236846" y="253795"/>
                  </a:lnTo>
                  <a:lnTo>
                    <a:pt x="243259" y="260209"/>
                  </a:lnTo>
                  <a:lnTo>
                    <a:pt x="260214" y="243253"/>
                  </a:lnTo>
                  <a:lnTo>
                    <a:pt x="253803" y="236841"/>
                  </a:lnTo>
                  <a:close/>
                </a:path>
                <a:path w="313054" h="313054">
                  <a:moveTo>
                    <a:pt x="249121" y="232159"/>
                  </a:moveTo>
                  <a:lnTo>
                    <a:pt x="241529" y="232159"/>
                  </a:lnTo>
                  <a:lnTo>
                    <a:pt x="232165" y="241522"/>
                  </a:lnTo>
                  <a:lnTo>
                    <a:pt x="232165" y="249113"/>
                  </a:lnTo>
                  <a:lnTo>
                    <a:pt x="236846" y="253795"/>
                  </a:lnTo>
                  <a:lnTo>
                    <a:pt x="253803" y="236841"/>
                  </a:lnTo>
                  <a:lnTo>
                    <a:pt x="249121" y="232159"/>
                  </a:lnTo>
                  <a:close/>
                </a:path>
                <a:path w="313054" h="313054">
                  <a:moveTo>
                    <a:pt x="269593" y="232159"/>
                  </a:moveTo>
                  <a:lnTo>
                    <a:pt x="249121" y="232159"/>
                  </a:lnTo>
                  <a:lnTo>
                    <a:pt x="260214" y="243253"/>
                  </a:lnTo>
                  <a:lnTo>
                    <a:pt x="267758" y="235707"/>
                  </a:lnTo>
                  <a:lnTo>
                    <a:pt x="269593" y="2321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84091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87906" y="10597493"/>
              <a:ext cx="135876" cy="13587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2299988" y="10509576"/>
              <a:ext cx="311785" cy="311785"/>
            </a:xfrm>
            <a:custGeom>
              <a:avLst/>
              <a:gdLst/>
              <a:ahLst/>
              <a:cxnLst/>
              <a:rect l="l" t="t" r="r" b="b"/>
              <a:pathLst>
                <a:path w="311784" h="311784">
                  <a:moveTo>
                    <a:pt x="155858" y="0"/>
                  </a:moveTo>
                  <a:lnTo>
                    <a:pt x="106595" y="7945"/>
                  </a:lnTo>
                  <a:lnTo>
                    <a:pt x="63810" y="30071"/>
                  </a:lnTo>
                  <a:lnTo>
                    <a:pt x="30071" y="63810"/>
                  </a:lnTo>
                  <a:lnTo>
                    <a:pt x="7945" y="106595"/>
                  </a:lnTo>
                  <a:lnTo>
                    <a:pt x="0" y="155858"/>
                  </a:lnTo>
                  <a:lnTo>
                    <a:pt x="7945" y="205122"/>
                  </a:lnTo>
                  <a:lnTo>
                    <a:pt x="30071" y="247907"/>
                  </a:lnTo>
                  <a:lnTo>
                    <a:pt x="63810" y="281645"/>
                  </a:lnTo>
                  <a:lnTo>
                    <a:pt x="106595" y="303771"/>
                  </a:lnTo>
                  <a:lnTo>
                    <a:pt x="155858" y="311717"/>
                  </a:lnTo>
                  <a:lnTo>
                    <a:pt x="155858" y="287739"/>
                  </a:lnTo>
                  <a:lnTo>
                    <a:pt x="114174" y="281016"/>
                  </a:lnTo>
                  <a:lnTo>
                    <a:pt x="77971" y="262294"/>
                  </a:lnTo>
                  <a:lnTo>
                    <a:pt x="49423" y="233745"/>
                  </a:lnTo>
                  <a:lnTo>
                    <a:pt x="30701" y="197543"/>
                  </a:lnTo>
                  <a:lnTo>
                    <a:pt x="23978" y="155858"/>
                  </a:lnTo>
                  <a:lnTo>
                    <a:pt x="30701" y="114174"/>
                  </a:lnTo>
                  <a:lnTo>
                    <a:pt x="49423" y="77971"/>
                  </a:lnTo>
                  <a:lnTo>
                    <a:pt x="77971" y="49423"/>
                  </a:lnTo>
                  <a:lnTo>
                    <a:pt x="114174" y="30701"/>
                  </a:lnTo>
                  <a:lnTo>
                    <a:pt x="155858" y="23978"/>
                  </a:lnTo>
                  <a:lnTo>
                    <a:pt x="155858" y="0"/>
                  </a:lnTo>
                  <a:close/>
                </a:path>
                <a:path w="311784" h="311784">
                  <a:moveTo>
                    <a:pt x="155858" y="0"/>
                  </a:moveTo>
                  <a:lnTo>
                    <a:pt x="155858" y="23978"/>
                  </a:lnTo>
                  <a:lnTo>
                    <a:pt x="197543" y="30701"/>
                  </a:lnTo>
                  <a:lnTo>
                    <a:pt x="233745" y="49423"/>
                  </a:lnTo>
                  <a:lnTo>
                    <a:pt x="262294" y="77971"/>
                  </a:lnTo>
                  <a:lnTo>
                    <a:pt x="281016" y="114174"/>
                  </a:lnTo>
                  <a:lnTo>
                    <a:pt x="287739" y="155858"/>
                  </a:lnTo>
                  <a:lnTo>
                    <a:pt x="281016" y="197543"/>
                  </a:lnTo>
                  <a:lnTo>
                    <a:pt x="262294" y="233745"/>
                  </a:lnTo>
                  <a:lnTo>
                    <a:pt x="233745" y="262294"/>
                  </a:lnTo>
                  <a:lnTo>
                    <a:pt x="197543" y="281016"/>
                  </a:lnTo>
                  <a:lnTo>
                    <a:pt x="155858" y="287739"/>
                  </a:lnTo>
                  <a:lnTo>
                    <a:pt x="155858" y="311717"/>
                  </a:lnTo>
                  <a:lnTo>
                    <a:pt x="205122" y="303771"/>
                  </a:lnTo>
                  <a:lnTo>
                    <a:pt x="247907" y="281645"/>
                  </a:lnTo>
                  <a:lnTo>
                    <a:pt x="281645" y="247907"/>
                  </a:lnTo>
                  <a:lnTo>
                    <a:pt x="303771" y="205122"/>
                  </a:lnTo>
                  <a:lnTo>
                    <a:pt x="311717" y="155858"/>
                  </a:lnTo>
                  <a:lnTo>
                    <a:pt x="303771" y="106595"/>
                  </a:lnTo>
                  <a:lnTo>
                    <a:pt x="281645" y="63810"/>
                  </a:lnTo>
                  <a:lnTo>
                    <a:pt x="247907" y="30071"/>
                  </a:lnTo>
                  <a:lnTo>
                    <a:pt x="205122" y="7945"/>
                  </a:lnTo>
                  <a:lnTo>
                    <a:pt x="15585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75944" y="10585504"/>
              <a:ext cx="8891076" cy="276258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115364" y="11224924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5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35077" y="11524703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18407" y="11737476"/>
              <a:ext cx="318135" cy="459105"/>
            </a:xfrm>
            <a:custGeom>
              <a:avLst/>
              <a:gdLst/>
              <a:ahLst/>
              <a:cxnLst/>
              <a:rect l="l" t="t" r="r" b="b"/>
              <a:pathLst>
                <a:path w="318135" h="459104">
                  <a:moveTo>
                    <a:pt x="37984" y="299872"/>
                  </a:moveTo>
                  <a:lnTo>
                    <a:pt x="25832" y="308065"/>
                  </a:lnTo>
                  <a:lnTo>
                    <a:pt x="6931" y="336100"/>
                  </a:lnTo>
                  <a:lnTo>
                    <a:pt x="0" y="370431"/>
                  </a:lnTo>
                  <a:lnTo>
                    <a:pt x="6931" y="404761"/>
                  </a:lnTo>
                  <a:lnTo>
                    <a:pt x="25832" y="432796"/>
                  </a:lnTo>
                  <a:lnTo>
                    <a:pt x="53867" y="451698"/>
                  </a:lnTo>
                  <a:lnTo>
                    <a:pt x="88197" y="458629"/>
                  </a:lnTo>
                  <a:lnTo>
                    <a:pt x="88197" y="423349"/>
                  </a:lnTo>
                  <a:lnTo>
                    <a:pt x="67599" y="419191"/>
                  </a:lnTo>
                  <a:lnTo>
                    <a:pt x="50778" y="407850"/>
                  </a:lnTo>
                  <a:lnTo>
                    <a:pt x="39437" y="391029"/>
                  </a:lnTo>
                  <a:lnTo>
                    <a:pt x="35279" y="370431"/>
                  </a:lnTo>
                  <a:lnTo>
                    <a:pt x="39437" y="349832"/>
                  </a:lnTo>
                  <a:lnTo>
                    <a:pt x="50778" y="333012"/>
                  </a:lnTo>
                  <a:lnTo>
                    <a:pt x="67599" y="321671"/>
                  </a:lnTo>
                  <a:lnTo>
                    <a:pt x="88197" y="317512"/>
                  </a:lnTo>
                  <a:lnTo>
                    <a:pt x="53867" y="310581"/>
                  </a:lnTo>
                  <a:lnTo>
                    <a:pt x="37984" y="299872"/>
                  </a:lnTo>
                  <a:close/>
                </a:path>
                <a:path w="318135" h="459104">
                  <a:moveTo>
                    <a:pt x="158756" y="17639"/>
                  </a:moveTo>
                  <a:lnTo>
                    <a:pt x="141116" y="17639"/>
                  </a:lnTo>
                  <a:lnTo>
                    <a:pt x="141116" y="370431"/>
                  </a:lnTo>
                  <a:lnTo>
                    <a:pt x="136958" y="391029"/>
                  </a:lnTo>
                  <a:lnTo>
                    <a:pt x="125617" y="407850"/>
                  </a:lnTo>
                  <a:lnTo>
                    <a:pt x="108796" y="419191"/>
                  </a:lnTo>
                  <a:lnTo>
                    <a:pt x="88197" y="423349"/>
                  </a:lnTo>
                  <a:lnTo>
                    <a:pt x="88197" y="458629"/>
                  </a:lnTo>
                  <a:lnTo>
                    <a:pt x="122528" y="451698"/>
                  </a:lnTo>
                  <a:lnTo>
                    <a:pt x="150563" y="432796"/>
                  </a:lnTo>
                  <a:lnTo>
                    <a:pt x="169464" y="404761"/>
                  </a:lnTo>
                  <a:lnTo>
                    <a:pt x="176395" y="370431"/>
                  </a:lnTo>
                  <a:lnTo>
                    <a:pt x="176395" y="317512"/>
                  </a:lnTo>
                  <a:lnTo>
                    <a:pt x="158756" y="317512"/>
                  </a:lnTo>
                  <a:lnTo>
                    <a:pt x="158756" y="282233"/>
                  </a:lnTo>
                  <a:lnTo>
                    <a:pt x="165018" y="282233"/>
                  </a:lnTo>
                  <a:lnTo>
                    <a:pt x="153696" y="265440"/>
                  </a:lnTo>
                  <a:lnTo>
                    <a:pt x="146996" y="232254"/>
                  </a:lnTo>
                  <a:lnTo>
                    <a:pt x="153696" y="199068"/>
                  </a:lnTo>
                  <a:lnTo>
                    <a:pt x="168982" y="176395"/>
                  </a:lnTo>
                  <a:lnTo>
                    <a:pt x="158756" y="176395"/>
                  </a:lnTo>
                  <a:lnTo>
                    <a:pt x="158756" y="141116"/>
                  </a:lnTo>
                  <a:lnTo>
                    <a:pt x="176395" y="141116"/>
                  </a:lnTo>
                  <a:lnTo>
                    <a:pt x="176395" y="35279"/>
                  </a:lnTo>
                  <a:lnTo>
                    <a:pt x="158756" y="35279"/>
                  </a:lnTo>
                  <a:lnTo>
                    <a:pt x="158756" y="17639"/>
                  </a:lnTo>
                  <a:close/>
                </a:path>
                <a:path w="318135" h="459104">
                  <a:moveTo>
                    <a:pt x="88197" y="282233"/>
                  </a:moveTo>
                  <a:lnTo>
                    <a:pt x="53867" y="289164"/>
                  </a:lnTo>
                  <a:lnTo>
                    <a:pt x="37984" y="299872"/>
                  </a:lnTo>
                  <a:lnTo>
                    <a:pt x="53867" y="310581"/>
                  </a:lnTo>
                  <a:lnTo>
                    <a:pt x="88197" y="317512"/>
                  </a:lnTo>
                  <a:lnTo>
                    <a:pt x="88197" y="282233"/>
                  </a:lnTo>
                  <a:close/>
                </a:path>
                <a:path w="318135" h="459104">
                  <a:moveTo>
                    <a:pt x="141116" y="282233"/>
                  </a:moveTo>
                  <a:lnTo>
                    <a:pt x="88197" y="282233"/>
                  </a:lnTo>
                  <a:lnTo>
                    <a:pt x="88197" y="317512"/>
                  </a:lnTo>
                  <a:lnTo>
                    <a:pt x="141116" y="317512"/>
                  </a:lnTo>
                  <a:lnTo>
                    <a:pt x="141116" y="282233"/>
                  </a:lnTo>
                  <a:close/>
                </a:path>
                <a:path w="318135" h="459104">
                  <a:moveTo>
                    <a:pt x="165018" y="282233"/>
                  </a:moveTo>
                  <a:lnTo>
                    <a:pt x="158756" y="282233"/>
                  </a:lnTo>
                  <a:lnTo>
                    <a:pt x="158756" y="317512"/>
                  </a:lnTo>
                  <a:lnTo>
                    <a:pt x="176395" y="317512"/>
                  </a:lnTo>
                  <a:lnTo>
                    <a:pt x="176395" y="295526"/>
                  </a:lnTo>
                  <a:lnTo>
                    <a:pt x="171967" y="292540"/>
                  </a:lnTo>
                  <a:lnTo>
                    <a:pt x="165018" y="282233"/>
                  </a:lnTo>
                  <a:close/>
                </a:path>
                <a:path w="318135" h="459104">
                  <a:moveTo>
                    <a:pt x="229314" y="147590"/>
                  </a:moveTo>
                  <a:lnTo>
                    <a:pt x="199068" y="153696"/>
                  </a:lnTo>
                  <a:lnTo>
                    <a:pt x="176395" y="168982"/>
                  </a:lnTo>
                  <a:lnTo>
                    <a:pt x="176395" y="295526"/>
                  </a:lnTo>
                  <a:lnTo>
                    <a:pt x="199068" y="310812"/>
                  </a:lnTo>
                  <a:lnTo>
                    <a:pt x="232254" y="317512"/>
                  </a:lnTo>
                  <a:lnTo>
                    <a:pt x="232254" y="282233"/>
                  </a:lnTo>
                  <a:lnTo>
                    <a:pt x="212800" y="278305"/>
                  </a:lnTo>
                  <a:lnTo>
                    <a:pt x="196914" y="267594"/>
                  </a:lnTo>
                  <a:lnTo>
                    <a:pt x="186203" y="251708"/>
                  </a:lnTo>
                  <a:lnTo>
                    <a:pt x="182275" y="232254"/>
                  </a:lnTo>
                  <a:lnTo>
                    <a:pt x="186203" y="212800"/>
                  </a:lnTo>
                  <a:lnTo>
                    <a:pt x="196914" y="196914"/>
                  </a:lnTo>
                  <a:lnTo>
                    <a:pt x="212800" y="186203"/>
                  </a:lnTo>
                  <a:lnTo>
                    <a:pt x="232254" y="182275"/>
                  </a:lnTo>
                  <a:lnTo>
                    <a:pt x="232254" y="176395"/>
                  </a:lnTo>
                  <a:lnTo>
                    <a:pt x="229314" y="176395"/>
                  </a:lnTo>
                  <a:lnTo>
                    <a:pt x="229314" y="147590"/>
                  </a:lnTo>
                  <a:close/>
                </a:path>
                <a:path w="318135" h="459104">
                  <a:moveTo>
                    <a:pt x="276236" y="160975"/>
                  </a:moveTo>
                  <a:lnTo>
                    <a:pt x="263645" y="169464"/>
                  </a:lnTo>
                  <a:lnTo>
                    <a:pt x="232254" y="175802"/>
                  </a:lnTo>
                  <a:lnTo>
                    <a:pt x="232254" y="182275"/>
                  </a:lnTo>
                  <a:lnTo>
                    <a:pt x="251708" y="186203"/>
                  </a:lnTo>
                  <a:lnTo>
                    <a:pt x="267594" y="196914"/>
                  </a:lnTo>
                  <a:lnTo>
                    <a:pt x="278305" y="212800"/>
                  </a:lnTo>
                  <a:lnTo>
                    <a:pt x="282233" y="232254"/>
                  </a:lnTo>
                  <a:lnTo>
                    <a:pt x="278305" y="251708"/>
                  </a:lnTo>
                  <a:lnTo>
                    <a:pt x="267594" y="267594"/>
                  </a:lnTo>
                  <a:lnTo>
                    <a:pt x="251708" y="278305"/>
                  </a:lnTo>
                  <a:lnTo>
                    <a:pt x="232254" y="282233"/>
                  </a:lnTo>
                  <a:lnTo>
                    <a:pt x="232254" y="317512"/>
                  </a:lnTo>
                  <a:lnTo>
                    <a:pt x="265440" y="310812"/>
                  </a:lnTo>
                  <a:lnTo>
                    <a:pt x="292540" y="292540"/>
                  </a:lnTo>
                  <a:lnTo>
                    <a:pt x="310812" y="265440"/>
                  </a:lnTo>
                  <a:lnTo>
                    <a:pt x="317512" y="232254"/>
                  </a:lnTo>
                  <a:lnTo>
                    <a:pt x="310812" y="199068"/>
                  </a:lnTo>
                  <a:lnTo>
                    <a:pt x="292540" y="171967"/>
                  </a:lnTo>
                  <a:lnTo>
                    <a:pt x="276236" y="160975"/>
                  </a:lnTo>
                  <a:close/>
                </a:path>
                <a:path w="318135" h="459104">
                  <a:moveTo>
                    <a:pt x="37984" y="158756"/>
                  </a:moveTo>
                  <a:lnTo>
                    <a:pt x="25832" y="166949"/>
                  </a:lnTo>
                  <a:lnTo>
                    <a:pt x="6931" y="194983"/>
                  </a:lnTo>
                  <a:lnTo>
                    <a:pt x="0" y="229314"/>
                  </a:lnTo>
                  <a:lnTo>
                    <a:pt x="6931" y="263645"/>
                  </a:lnTo>
                  <a:lnTo>
                    <a:pt x="25832" y="291679"/>
                  </a:lnTo>
                  <a:lnTo>
                    <a:pt x="37984" y="299872"/>
                  </a:lnTo>
                  <a:lnTo>
                    <a:pt x="53867" y="289164"/>
                  </a:lnTo>
                  <a:lnTo>
                    <a:pt x="88197" y="282233"/>
                  </a:lnTo>
                  <a:lnTo>
                    <a:pt x="67599" y="278074"/>
                  </a:lnTo>
                  <a:lnTo>
                    <a:pt x="50778" y="266733"/>
                  </a:lnTo>
                  <a:lnTo>
                    <a:pt x="39437" y="249912"/>
                  </a:lnTo>
                  <a:lnTo>
                    <a:pt x="35279" y="229314"/>
                  </a:lnTo>
                  <a:lnTo>
                    <a:pt x="39437" y="208716"/>
                  </a:lnTo>
                  <a:lnTo>
                    <a:pt x="50778" y="191895"/>
                  </a:lnTo>
                  <a:lnTo>
                    <a:pt x="67599" y="180554"/>
                  </a:lnTo>
                  <a:lnTo>
                    <a:pt x="88197" y="176395"/>
                  </a:lnTo>
                  <a:lnTo>
                    <a:pt x="53867" y="169464"/>
                  </a:lnTo>
                  <a:lnTo>
                    <a:pt x="37984" y="158756"/>
                  </a:lnTo>
                  <a:close/>
                </a:path>
                <a:path w="318135" h="459104">
                  <a:moveTo>
                    <a:pt x="176395" y="168982"/>
                  </a:moveTo>
                  <a:lnTo>
                    <a:pt x="171967" y="171967"/>
                  </a:lnTo>
                  <a:lnTo>
                    <a:pt x="153696" y="199068"/>
                  </a:lnTo>
                  <a:lnTo>
                    <a:pt x="146996" y="232254"/>
                  </a:lnTo>
                  <a:lnTo>
                    <a:pt x="153696" y="265440"/>
                  </a:lnTo>
                  <a:lnTo>
                    <a:pt x="171967" y="292540"/>
                  </a:lnTo>
                  <a:lnTo>
                    <a:pt x="176395" y="295526"/>
                  </a:lnTo>
                  <a:lnTo>
                    <a:pt x="176395" y="168982"/>
                  </a:lnTo>
                  <a:close/>
                </a:path>
                <a:path w="318135" h="459104">
                  <a:moveTo>
                    <a:pt x="88197" y="141116"/>
                  </a:moveTo>
                  <a:lnTo>
                    <a:pt x="53867" y="148047"/>
                  </a:lnTo>
                  <a:lnTo>
                    <a:pt x="37984" y="158756"/>
                  </a:lnTo>
                  <a:lnTo>
                    <a:pt x="53867" y="169464"/>
                  </a:lnTo>
                  <a:lnTo>
                    <a:pt x="88197" y="176395"/>
                  </a:lnTo>
                  <a:lnTo>
                    <a:pt x="88197" y="141116"/>
                  </a:lnTo>
                  <a:close/>
                </a:path>
                <a:path w="318135" h="459104">
                  <a:moveTo>
                    <a:pt x="141116" y="141116"/>
                  </a:moveTo>
                  <a:lnTo>
                    <a:pt x="88197" y="141116"/>
                  </a:lnTo>
                  <a:lnTo>
                    <a:pt x="88197" y="176395"/>
                  </a:lnTo>
                  <a:lnTo>
                    <a:pt x="141116" y="176395"/>
                  </a:lnTo>
                  <a:lnTo>
                    <a:pt x="141116" y="141116"/>
                  </a:lnTo>
                  <a:close/>
                </a:path>
                <a:path w="318135" h="459104">
                  <a:moveTo>
                    <a:pt x="176395" y="141116"/>
                  </a:moveTo>
                  <a:lnTo>
                    <a:pt x="158756" y="141116"/>
                  </a:lnTo>
                  <a:lnTo>
                    <a:pt x="158756" y="176395"/>
                  </a:lnTo>
                  <a:lnTo>
                    <a:pt x="168982" y="176395"/>
                  </a:lnTo>
                  <a:lnTo>
                    <a:pt x="171967" y="171967"/>
                  </a:lnTo>
                  <a:lnTo>
                    <a:pt x="176395" y="168982"/>
                  </a:lnTo>
                  <a:lnTo>
                    <a:pt x="176395" y="141116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29314" y="147590"/>
                  </a:lnTo>
                  <a:lnTo>
                    <a:pt x="229314" y="176395"/>
                  </a:lnTo>
                  <a:lnTo>
                    <a:pt x="232254" y="175802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32254" y="175802"/>
                  </a:moveTo>
                  <a:lnTo>
                    <a:pt x="229314" y="176395"/>
                  </a:lnTo>
                  <a:lnTo>
                    <a:pt x="232254" y="176395"/>
                  </a:lnTo>
                  <a:lnTo>
                    <a:pt x="232254" y="175802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32254" y="175802"/>
                  </a:lnTo>
                  <a:lnTo>
                    <a:pt x="263645" y="169464"/>
                  </a:lnTo>
                  <a:lnTo>
                    <a:pt x="276236" y="160975"/>
                  </a:lnTo>
                  <a:lnTo>
                    <a:pt x="265440" y="153696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29314" y="141116"/>
                  </a:moveTo>
                  <a:lnTo>
                    <a:pt x="176395" y="141116"/>
                  </a:lnTo>
                  <a:lnTo>
                    <a:pt x="176395" y="168982"/>
                  </a:lnTo>
                  <a:lnTo>
                    <a:pt x="199068" y="153696"/>
                  </a:lnTo>
                  <a:lnTo>
                    <a:pt x="229314" y="147590"/>
                  </a:lnTo>
                  <a:lnTo>
                    <a:pt x="229314" y="141116"/>
                  </a:lnTo>
                  <a:close/>
                </a:path>
                <a:path w="318135" h="459104">
                  <a:moveTo>
                    <a:pt x="294084" y="146996"/>
                  </a:moveTo>
                  <a:lnTo>
                    <a:pt x="232254" y="146996"/>
                  </a:lnTo>
                  <a:lnTo>
                    <a:pt x="265440" y="153696"/>
                  </a:lnTo>
                  <a:lnTo>
                    <a:pt x="276236" y="160975"/>
                  </a:lnTo>
                  <a:lnTo>
                    <a:pt x="291679" y="150563"/>
                  </a:lnTo>
                  <a:lnTo>
                    <a:pt x="294084" y="146996"/>
                  </a:lnTo>
                  <a:close/>
                </a:path>
                <a:path w="318135" h="459104">
                  <a:moveTo>
                    <a:pt x="88197" y="0"/>
                  </a:moveTo>
                  <a:lnTo>
                    <a:pt x="53867" y="6931"/>
                  </a:lnTo>
                  <a:lnTo>
                    <a:pt x="25832" y="25832"/>
                  </a:lnTo>
                  <a:lnTo>
                    <a:pt x="6931" y="53867"/>
                  </a:lnTo>
                  <a:lnTo>
                    <a:pt x="0" y="88197"/>
                  </a:lnTo>
                  <a:lnTo>
                    <a:pt x="6931" y="122528"/>
                  </a:lnTo>
                  <a:lnTo>
                    <a:pt x="25832" y="150563"/>
                  </a:lnTo>
                  <a:lnTo>
                    <a:pt x="37984" y="158756"/>
                  </a:lnTo>
                  <a:lnTo>
                    <a:pt x="53867" y="148047"/>
                  </a:lnTo>
                  <a:lnTo>
                    <a:pt x="88197" y="141116"/>
                  </a:lnTo>
                  <a:lnTo>
                    <a:pt x="67599" y="136958"/>
                  </a:lnTo>
                  <a:lnTo>
                    <a:pt x="50778" y="125617"/>
                  </a:lnTo>
                  <a:lnTo>
                    <a:pt x="39437" y="108796"/>
                  </a:lnTo>
                  <a:lnTo>
                    <a:pt x="35279" y="88197"/>
                  </a:lnTo>
                  <a:lnTo>
                    <a:pt x="39437" y="67599"/>
                  </a:lnTo>
                  <a:lnTo>
                    <a:pt x="50778" y="50778"/>
                  </a:lnTo>
                  <a:lnTo>
                    <a:pt x="67599" y="39437"/>
                  </a:lnTo>
                  <a:lnTo>
                    <a:pt x="88197" y="35279"/>
                  </a:lnTo>
                  <a:lnTo>
                    <a:pt x="88197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229314" y="35279"/>
                  </a:lnTo>
                  <a:lnTo>
                    <a:pt x="249912" y="39437"/>
                  </a:lnTo>
                  <a:lnTo>
                    <a:pt x="266733" y="50778"/>
                  </a:lnTo>
                  <a:lnTo>
                    <a:pt x="278074" y="67599"/>
                  </a:lnTo>
                  <a:lnTo>
                    <a:pt x="282233" y="88197"/>
                  </a:lnTo>
                  <a:lnTo>
                    <a:pt x="278074" y="108796"/>
                  </a:lnTo>
                  <a:lnTo>
                    <a:pt x="266733" y="125617"/>
                  </a:lnTo>
                  <a:lnTo>
                    <a:pt x="249912" y="136958"/>
                  </a:lnTo>
                  <a:lnTo>
                    <a:pt x="229314" y="141116"/>
                  </a:lnTo>
                  <a:lnTo>
                    <a:pt x="229314" y="147590"/>
                  </a:lnTo>
                  <a:lnTo>
                    <a:pt x="232254" y="146996"/>
                  </a:lnTo>
                  <a:lnTo>
                    <a:pt x="294084" y="146996"/>
                  </a:lnTo>
                  <a:lnTo>
                    <a:pt x="310581" y="122528"/>
                  </a:lnTo>
                  <a:lnTo>
                    <a:pt x="317512" y="88197"/>
                  </a:lnTo>
                  <a:lnTo>
                    <a:pt x="310581" y="53867"/>
                  </a:lnTo>
                  <a:lnTo>
                    <a:pt x="291679" y="25832"/>
                  </a:lnTo>
                  <a:lnTo>
                    <a:pt x="263645" y="6931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158756" y="0"/>
                  </a:moveTo>
                  <a:lnTo>
                    <a:pt x="88197" y="0"/>
                  </a:lnTo>
                  <a:lnTo>
                    <a:pt x="88197" y="35279"/>
                  </a:lnTo>
                  <a:lnTo>
                    <a:pt x="141116" y="35279"/>
                  </a:lnTo>
                  <a:lnTo>
                    <a:pt x="141116" y="17639"/>
                  </a:lnTo>
                  <a:lnTo>
                    <a:pt x="158756" y="17639"/>
                  </a:lnTo>
                  <a:lnTo>
                    <a:pt x="158756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158756" y="0"/>
                  </a:lnTo>
                  <a:lnTo>
                    <a:pt x="158756" y="35279"/>
                  </a:lnTo>
                  <a:lnTo>
                    <a:pt x="176395" y="35279"/>
                  </a:lnTo>
                  <a:lnTo>
                    <a:pt x="176395" y="17639"/>
                  </a:lnTo>
                  <a:lnTo>
                    <a:pt x="229314" y="17639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229314" y="17639"/>
                  </a:moveTo>
                  <a:lnTo>
                    <a:pt x="176395" y="17639"/>
                  </a:lnTo>
                  <a:lnTo>
                    <a:pt x="176395" y="35279"/>
                  </a:lnTo>
                  <a:lnTo>
                    <a:pt x="229314" y="35279"/>
                  </a:lnTo>
                  <a:lnTo>
                    <a:pt x="229314" y="1763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82076" y="10950807"/>
              <a:ext cx="6855791" cy="200426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25528" y="11590227"/>
              <a:ext cx="2833477" cy="23889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821487" y="12119100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094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46"/>
                  </a:lnTo>
                  <a:lnTo>
                    <a:pt x="105841" y="83146"/>
                  </a:lnTo>
                  <a:lnTo>
                    <a:pt x="105841" y="38658"/>
                  </a:lnTo>
                  <a:lnTo>
                    <a:pt x="102450" y="35267"/>
                  </a:lnTo>
                  <a:lnTo>
                    <a:pt x="94107" y="35267"/>
                  </a:lnTo>
                  <a:lnTo>
                    <a:pt x="90716" y="38658"/>
                  </a:lnTo>
                  <a:lnTo>
                    <a:pt x="90716" y="83146"/>
                  </a:lnTo>
                  <a:lnTo>
                    <a:pt x="89928" y="83146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29"/>
                  </a:lnTo>
                  <a:lnTo>
                    <a:pt x="143637" y="105829"/>
                  </a:lnTo>
                  <a:lnTo>
                    <a:pt x="147815" y="105829"/>
                  </a:lnTo>
                  <a:lnTo>
                    <a:pt x="151193" y="102450"/>
                  </a:lnTo>
                  <a:lnTo>
                    <a:pt x="151193" y="94094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891"/>
                  </a:lnTo>
                  <a:lnTo>
                    <a:pt x="98285" y="181432"/>
                  </a:lnTo>
                  <a:lnTo>
                    <a:pt x="65913" y="174891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00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13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00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78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78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25"/>
                  </a:lnTo>
                  <a:lnTo>
                    <a:pt x="28790" y="167767"/>
                  </a:lnTo>
                  <a:lnTo>
                    <a:pt x="60032" y="188823"/>
                  </a:lnTo>
                  <a:lnTo>
                    <a:pt x="98285" y="196545"/>
                  </a:lnTo>
                  <a:lnTo>
                    <a:pt x="136537" y="188823"/>
                  </a:lnTo>
                  <a:lnTo>
                    <a:pt x="167779" y="167767"/>
                  </a:lnTo>
                  <a:lnTo>
                    <a:pt x="188836" y="136525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20"/>
                  </a:lnTo>
                  <a:lnTo>
                    <a:pt x="464908" y="114820"/>
                  </a:lnTo>
                  <a:lnTo>
                    <a:pt x="480275" y="106045"/>
                  </a:lnTo>
                  <a:lnTo>
                    <a:pt x="492023" y="95110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84"/>
                  </a:lnTo>
                  <a:lnTo>
                    <a:pt x="499008" y="44221"/>
                  </a:lnTo>
                  <a:lnTo>
                    <a:pt x="498894" y="43561"/>
                  </a:lnTo>
                  <a:lnTo>
                    <a:pt x="491172" y="31216"/>
                  </a:lnTo>
                  <a:lnTo>
                    <a:pt x="489064" y="27838"/>
                  </a:lnTo>
                  <a:lnTo>
                    <a:pt x="488937" y="27647"/>
                  </a:lnTo>
                  <a:lnTo>
                    <a:pt x="472173" y="16700"/>
                  </a:lnTo>
                  <a:lnTo>
                    <a:pt x="448284" y="12598"/>
                  </a:lnTo>
                  <a:lnTo>
                    <a:pt x="424294" y="16700"/>
                  </a:lnTo>
                  <a:lnTo>
                    <a:pt x="407416" y="27838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51"/>
                  </a:lnTo>
                  <a:lnTo>
                    <a:pt x="448284" y="31216"/>
                  </a:lnTo>
                  <a:lnTo>
                    <a:pt x="462241" y="33451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41"/>
                  </a:lnTo>
                  <a:lnTo>
                    <a:pt x="474840" y="85026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70"/>
                  </a:lnTo>
                  <a:lnTo>
                    <a:pt x="397459" y="139420"/>
                  </a:lnTo>
                  <a:lnTo>
                    <a:pt x="395947" y="152298"/>
                  </a:lnTo>
                  <a:lnTo>
                    <a:pt x="395947" y="178904"/>
                  </a:lnTo>
                  <a:lnTo>
                    <a:pt x="504164" y="178904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53"/>
                  </a:moveTo>
                  <a:lnTo>
                    <a:pt x="532358" y="151853"/>
                  </a:lnTo>
                  <a:lnTo>
                    <a:pt x="532358" y="178904"/>
                  </a:lnTo>
                  <a:lnTo>
                    <a:pt x="558088" y="178904"/>
                  </a:lnTo>
                  <a:lnTo>
                    <a:pt x="558088" y="151853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42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20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03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03"/>
                  </a:lnTo>
                  <a:lnTo>
                    <a:pt x="666546" y="107111"/>
                  </a:lnTo>
                  <a:lnTo>
                    <a:pt x="673696" y="117767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27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50"/>
                  </a:lnTo>
                  <a:lnTo>
                    <a:pt x="697064" y="133007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69"/>
                  </a:lnTo>
                  <a:lnTo>
                    <a:pt x="843470" y="35788"/>
                  </a:lnTo>
                  <a:lnTo>
                    <a:pt x="843368" y="35572"/>
                  </a:lnTo>
                  <a:lnTo>
                    <a:pt x="839127" y="32105"/>
                  </a:lnTo>
                  <a:lnTo>
                    <a:pt x="837488" y="30772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51"/>
                  </a:lnTo>
                  <a:lnTo>
                    <a:pt x="812787" y="159562"/>
                  </a:lnTo>
                  <a:lnTo>
                    <a:pt x="792911" y="163385"/>
                  </a:lnTo>
                  <a:lnTo>
                    <a:pt x="772947" y="159562"/>
                  </a:lnTo>
                  <a:lnTo>
                    <a:pt x="750862" y="127469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54"/>
                  </a:lnTo>
                  <a:lnTo>
                    <a:pt x="759104" y="47434"/>
                  </a:lnTo>
                  <a:lnTo>
                    <a:pt x="773087" y="35788"/>
                  </a:lnTo>
                  <a:lnTo>
                    <a:pt x="792911" y="32105"/>
                  </a:lnTo>
                  <a:lnTo>
                    <a:pt x="812609" y="35788"/>
                  </a:lnTo>
                  <a:lnTo>
                    <a:pt x="834694" y="67754"/>
                  </a:lnTo>
                  <a:lnTo>
                    <a:pt x="837488" y="98196"/>
                  </a:lnTo>
                  <a:lnTo>
                    <a:pt x="837488" y="30772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72"/>
                  </a:lnTo>
                  <a:lnTo>
                    <a:pt x="730262" y="60769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51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85"/>
                  </a:lnTo>
                  <a:lnTo>
                    <a:pt x="844194" y="159397"/>
                  </a:lnTo>
                  <a:lnTo>
                    <a:pt x="855662" y="134251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04"/>
                  </a:moveTo>
                  <a:lnTo>
                    <a:pt x="998435" y="110604"/>
                  </a:lnTo>
                  <a:lnTo>
                    <a:pt x="987653" y="71056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72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04"/>
                  </a:lnTo>
                  <a:lnTo>
                    <a:pt x="916914" y="178904"/>
                  </a:lnTo>
                  <a:lnTo>
                    <a:pt x="916914" y="110604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54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04"/>
                  </a:lnTo>
                  <a:lnTo>
                    <a:pt x="998524" y="178904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53"/>
                  </a:lnTo>
                  <a:lnTo>
                    <a:pt x="1068324" y="68084"/>
                  </a:lnTo>
                  <a:lnTo>
                    <a:pt x="1059230" y="79552"/>
                  </a:lnTo>
                  <a:lnTo>
                    <a:pt x="1054328" y="95973"/>
                  </a:lnTo>
                  <a:lnTo>
                    <a:pt x="1054328" y="60490"/>
                  </a:lnTo>
                  <a:lnTo>
                    <a:pt x="1037475" y="60490"/>
                  </a:lnTo>
                  <a:lnTo>
                    <a:pt x="1037475" y="178904"/>
                  </a:lnTo>
                  <a:lnTo>
                    <a:pt x="1058760" y="178904"/>
                  </a:lnTo>
                  <a:lnTo>
                    <a:pt x="1058760" y="114820"/>
                  </a:lnTo>
                  <a:lnTo>
                    <a:pt x="1061173" y="99187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32"/>
                  </a:lnTo>
                  <a:lnTo>
                    <a:pt x="1103109" y="78232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50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25"/>
                  </a:lnTo>
                  <a:lnTo>
                    <a:pt x="1750720" y="131025"/>
                  </a:lnTo>
                  <a:lnTo>
                    <a:pt x="1680159" y="131025"/>
                  </a:lnTo>
                  <a:lnTo>
                    <a:pt x="1675980" y="131025"/>
                  </a:lnTo>
                  <a:lnTo>
                    <a:pt x="1672602" y="134416"/>
                  </a:lnTo>
                  <a:lnTo>
                    <a:pt x="1672602" y="142760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60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094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094"/>
                  </a:lnTo>
                  <a:lnTo>
                    <a:pt x="1672602" y="102450"/>
                  </a:lnTo>
                  <a:lnTo>
                    <a:pt x="1675980" y="105829"/>
                  </a:lnTo>
                  <a:lnTo>
                    <a:pt x="1680159" y="105829"/>
                  </a:lnTo>
                  <a:lnTo>
                    <a:pt x="1750720" y="105829"/>
                  </a:lnTo>
                  <a:lnTo>
                    <a:pt x="1754886" y="105829"/>
                  </a:lnTo>
                  <a:lnTo>
                    <a:pt x="1758276" y="102450"/>
                  </a:lnTo>
                  <a:lnTo>
                    <a:pt x="1758276" y="94094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84"/>
                  </a:lnTo>
                  <a:lnTo>
                    <a:pt x="1707883" y="62128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28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287"/>
                  </a:lnTo>
                  <a:lnTo>
                    <a:pt x="1793240" y="40386"/>
                  </a:lnTo>
                  <a:lnTo>
                    <a:pt x="1792795" y="34671"/>
                  </a:lnTo>
                  <a:lnTo>
                    <a:pt x="1791995" y="27355"/>
                  </a:lnTo>
                  <a:lnTo>
                    <a:pt x="1790319" y="21056"/>
                  </a:lnTo>
                  <a:lnTo>
                    <a:pt x="1786331" y="15570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20"/>
                  </a:lnTo>
                  <a:lnTo>
                    <a:pt x="1769084" y="177101"/>
                  </a:lnTo>
                  <a:lnTo>
                    <a:pt x="1766620" y="178892"/>
                  </a:lnTo>
                  <a:lnTo>
                    <a:pt x="1763280" y="180098"/>
                  </a:lnTo>
                  <a:lnTo>
                    <a:pt x="1757260" y="180759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20"/>
                  </a:lnTo>
                  <a:lnTo>
                    <a:pt x="1652536" y="46824"/>
                  </a:lnTo>
                  <a:lnTo>
                    <a:pt x="1678609" y="15405"/>
                  </a:lnTo>
                  <a:lnTo>
                    <a:pt x="1684464" y="15201"/>
                  </a:lnTo>
                  <a:lnTo>
                    <a:pt x="1699310" y="15201"/>
                  </a:lnTo>
                  <a:lnTo>
                    <a:pt x="1731568" y="15201"/>
                  </a:lnTo>
                  <a:lnTo>
                    <a:pt x="1746415" y="15201"/>
                  </a:lnTo>
                  <a:lnTo>
                    <a:pt x="1752257" y="15405"/>
                  </a:lnTo>
                  <a:lnTo>
                    <a:pt x="1757260" y="15798"/>
                  </a:lnTo>
                  <a:lnTo>
                    <a:pt x="1763280" y="16446"/>
                  </a:lnTo>
                  <a:lnTo>
                    <a:pt x="1766620" y="17653"/>
                  </a:lnTo>
                  <a:lnTo>
                    <a:pt x="1769084" y="19443"/>
                  </a:lnTo>
                  <a:lnTo>
                    <a:pt x="1771015" y="20840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662" y="15405"/>
                  </a:lnTo>
                  <a:lnTo>
                    <a:pt x="1644535" y="15570"/>
                  </a:lnTo>
                  <a:lnTo>
                    <a:pt x="1640560" y="21056"/>
                  </a:lnTo>
                  <a:lnTo>
                    <a:pt x="1638985" y="26936"/>
                  </a:lnTo>
                  <a:lnTo>
                    <a:pt x="1638871" y="27355"/>
                  </a:lnTo>
                  <a:lnTo>
                    <a:pt x="1638084" y="34671"/>
                  </a:lnTo>
                  <a:lnTo>
                    <a:pt x="1637639" y="40386"/>
                  </a:lnTo>
                  <a:lnTo>
                    <a:pt x="1637411" y="46824"/>
                  </a:lnTo>
                  <a:lnTo>
                    <a:pt x="1637411" y="149720"/>
                  </a:lnTo>
                  <a:lnTo>
                    <a:pt x="1649691" y="186994"/>
                  </a:lnTo>
                  <a:lnTo>
                    <a:pt x="1686750" y="196545"/>
                  </a:lnTo>
                  <a:lnTo>
                    <a:pt x="1699310" y="196545"/>
                  </a:lnTo>
                  <a:lnTo>
                    <a:pt x="1731568" y="196545"/>
                  </a:lnTo>
                  <a:lnTo>
                    <a:pt x="1744116" y="196545"/>
                  </a:lnTo>
                  <a:lnTo>
                    <a:pt x="1753158" y="196227"/>
                  </a:lnTo>
                  <a:lnTo>
                    <a:pt x="1786331" y="180975"/>
                  </a:lnTo>
                  <a:lnTo>
                    <a:pt x="1790319" y="175488"/>
                  </a:lnTo>
                  <a:lnTo>
                    <a:pt x="1791881" y="169608"/>
                  </a:lnTo>
                  <a:lnTo>
                    <a:pt x="1791995" y="169189"/>
                  </a:lnTo>
                  <a:lnTo>
                    <a:pt x="1792795" y="161874"/>
                  </a:lnTo>
                  <a:lnTo>
                    <a:pt x="1793240" y="156159"/>
                  </a:lnTo>
                  <a:lnTo>
                    <a:pt x="1793468" y="149720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04"/>
                  </a:lnTo>
                  <a:lnTo>
                    <a:pt x="2062772" y="178904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62"/>
                  </a:lnTo>
                  <a:lnTo>
                    <a:pt x="2184501" y="64262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697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76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04"/>
                  </a:lnTo>
                  <a:lnTo>
                    <a:pt x="2204453" y="178904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04"/>
                  </a:lnTo>
                  <a:lnTo>
                    <a:pt x="2396972" y="178904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21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21"/>
                  </a:lnTo>
                  <a:lnTo>
                    <a:pt x="2434679" y="107721"/>
                  </a:lnTo>
                  <a:lnTo>
                    <a:pt x="2438806" y="94399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58"/>
                  </a:lnTo>
                  <a:lnTo>
                    <a:pt x="2503259" y="94119"/>
                  </a:lnTo>
                  <a:lnTo>
                    <a:pt x="2506967" y="107721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60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03"/>
                  </a:lnTo>
                  <a:lnTo>
                    <a:pt x="2413393" y="121704"/>
                  </a:lnTo>
                  <a:lnTo>
                    <a:pt x="2427363" y="163525"/>
                  </a:lnTo>
                  <a:lnTo>
                    <a:pt x="2472601" y="182905"/>
                  </a:lnTo>
                  <a:lnTo>
                    <a:pt x="2491981" y="180225"/>
                  </a:lnTo>
                  <a:lnTo>
                    <a:pt x="2507780" y="172504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49"/>
                  </a:lnTo>
                  <a:lnTo>
                    <a:pt x="2505862" y="143649"/>
                  </a:lnTo>
                  <a:lnTo>
                    <a:pt x="2502255" y="151549"/>
                  </a:lnTo>
                  <a:lnTo>
                    <a:pt x="2495296" y="158115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13"/>
                  </a:lnTo>
                  <a:lnTo>
                    <a:pt x="2444127" y="152717"/>
                  </a:lnTo>
                  <a:lnTo>
                    <a:pt x="2436825" y="139852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54"/>
                  </a:moveTo>
                  <a:lnTo>
                    <a:pt x="2621191" y="113792"/>
                  </a:lnTo>
                  <a:lnTo>
                    <a:pt x="2577109" y="107289"/>
                  </a:lnTo>
                  <a:lnTo>
                    <a:pt x="2571572" y="101955"/>
                  </a:lnTo>
                  <a:lnTo>
                    <a:pt x="2571572" y="93091"/>
                  </a:lnTo>
                  <a:lnTo>
                    <a:pt x="2573185" y="85979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86"/>
                  </a:lnTo>
                  <a:lnTo>
                    <a:pt x="2620327" y="85509"/>
                  </a:lnTo>
                  <a:lnTo>
                    <a:pt x="2622131" y="92202"/>
                  </a:lnTo>
                  <a:lnTo>
                    <a:pt x="2642082" y="92202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10"/>
                  </a:lnTo>
                  <a:lnTo>
                    <a:pt x="2564257" y="66535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489"/>
                  </a:lnTo>
                  <a:lnTo>
                    <a:pt x="2562199" y="116484"/>
                  </a:lnTo>
                  <a:lnTo>
                    <a:pt x="2574252" y="123151"/>
                  </a:lnTo>
                  <a:lnTo>
                    <a:pt x="2589758" y="126580"/>
                  </a:lnTo>
                  <a:lnTo>
                    <a:pt x="2602611" y="127901"/>
                  </a:lnTo>
                  <a:lnTo>
                    <a:pt x="2613304" y="129921"/>
                  </a:lnTo>
                  <a:lnTo>
                    <a:pt x="2620607" y="133337"/>
                  </a:lnTo>
                  <a:lnTo>
                    <a:pt x="2624785" y="138264"/>
                  </a:lnTo>
                  <a:lnTo>
                    <a:pt x="2626118" y="144754"/>
                  </a:lnTo>
                  <a:lnTo>
                    <a:pt x="2624290" y="152107"/>
                  </a:lnTo>
                  <a:lnTo>
                    <a:pt x="2624201" y="152488"/>
                  </a:lnTo>
                  <a:lnTo>
                    <a:pt x="2618549" y="158673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610"/>
                  </a:lnTo>
                  <a:lnTo>
                    <a:pt x="2574480" y="158229"/>
                  </a:lnTo>
                  <a:lnTo>
                    <a:pt x="2569375" y="152107"/>
                  </a:lnTo>
                  <a:lnTo>
                    <a:pt x="2567584" y="145199"/>
                  </a:lnTo>
                  <a:lnTo>
                    <a:pt x="2547620" y="145199"/>
                  </a:lnTo>
                  <a:lnTo>
                    <a:pt x="2551226" y="160756"/>
                  </a:lnTo>
                  <a:lnTo>
                    <a:pt x="2560840" y="172478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92"/>
                  </a:lnTo>
                  <a:lnTo>
                    <a:pt x="2632278" y="171919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199"/>
                  </a:lnTo>
                  <a:lnTo>
                    <a:pt x="2646083" y="144754"/>
                  </a:lnTo>
                  <a:close/>
                </a:path>
                <a:path w="3048634" h="196850">
                  <a:moveTo>
                    <a:pt x="2764967" y="144754"/>
                  </a:moveTo>
                  <a:lnTo>
                    <a:pt x="2740088" y="113792"/>
                  </a:lnTo>
                  <a:lnTo>
                    <a:pt x="2696006" y="107289"/>
                  </a:lnTo>
                  <a:lnTo>
                    <a:pt x="2690457" y="101955"/>
                  </a:lnTo>
                  <a:lnTo>
                    <a:pt x="2690457" y="93091"/>
                  </a:lnTo>
                  <a:lnTo>
                    <a:pt x="2692069" y="85979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86"/>
                  </a:lnTo>
                  <a:lnTo>
                    <a:pt x="2739225" y="85509"/>
                  </a:lnTo>
                  <a:lnTo>
                    <a:pt x="2741015" y="92202"/>
                  </a:lnTo>
                  <a:lnTo>
                    <a:pt x="2760980" y="92202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49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10"/>
                  </a:lnTo>
                  <a:lnTo>
                    <a:pt x="2683141" y="66535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489"/>
                  </a:lnTo>
                  <a:lnTo>
                    <a:pt x="2681097" y="116484"/>
                  </a:lnTo>
                  <a:lnTo>
                    <a:pt x="2693136" y="123151"/>
                  </a:lnTo>
                  <a:lnTo>
                    <a:pt x="2708643" y="126580"/>
                  </a:lnTo>
                  <a:lnTo>
                    <a:pt x="2721508" y="127901"/>
                  </a:lnTo>
                  <a:lnTo>
                    <a:pt x="2732189" y="129921"/>
                  </a:lnTo>
                  <a:lnTo>
                    <a:pt x="2739491" y="133337"/>
                  </a:lnTo>
                  <a:lnTo>
                    <a:pt x="2743682" y="138264"/>
                  </a:lnTo>
                  <a:lnTo>
                    <a:pt x="2745016" y="144754"/>
                  </a:lnTo>
                  <a:lnTo>
                    <a:pt x="2743187" y="152107"/>
                  </a:lnTo>
                  <a:lnTo>
                    <a:pt x="2743085" y="152488"/>
                  </a:lnTo>
                  <a:lnTo>
                    <a:pt x="2737447" y="158673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610"/>
                  </a:lnTo>
                  <a:lnTo>
                    <a:pt x="2693365" y="158229"/>
                  </a:lnTo>
                  <a:lnTo>
                    <a:pt x="2688272" y="152107"/>
                  </a:lnTo>
                  <a:lnTo>
                    <a:pt x="2686469" y="145199"/>
                  </a:lnTo>
                  <a:lnTo>
                    <a:pt x="2666504" y="145199"/>
                  </a:lnTo>
                  <a:lnTo>
                    <a:pt x="2670111" y="160756"/>
                  </a:lnTo>
                  <a:lnTo>
                    <a:pt x="2679738" y="172478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92"/>
                  </a:lnTo>
                  <a:lnTo>
                    <a:pt x="2751163" y="171919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199"/>
                  </a:lnTo>
                  <a:lnTo>
                    <a:pt x="2764967" y="144754"/>
                  </a:lnTo>
                  <a:close/>
                </a:path>
                <a:path w="3048634" h="196850">
                  <a:moveTo>
                    <a:pt x="2913799" y="117703"/>
                  </a:moveTo>
                  <a:lnTo>
                    <a:pt x="2909532" y="95326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697"/>
                  </a:lnTo>
                  <a:lnTo>
                    <a:pt x="2889669" y="137071"/>
                  </a:lnTo>
                  <a:lnTo>
                    <a:pt x="2881414" y="151079"/>
                  </a:lnTo>
                  <a:lnTo>
                    <a:pt x="2868180" y="160426"/>
                  </a:lnTo>
                  <a:lnTo>
                    <a:pt x="2850375" y="163830"/>
                  </a:lnTo>
                  <a:lnTo>
                    <a:pt x="2832570" y="160426"/>
                  </a:lnTo>
                  <a:lnTo>
                    <a:pt x="2819323" y="151079"/>
                  </a:lnTo>
                  <a:lnTo>
                    <a:pt x="2811081" y="137071"/>
                  </a:lnTo>
                  <a:lnTo>
                    <a:pt x="2808236" y="119697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697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02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26"/>
                  </a:lnTo>
                  <a:lnTo>
                    <a:pt x="2786951" y="117703"/>
                  </a:lnTo>
                  <a:lnTo>
                    <a:pt x="2786951" y="121704"/>
                  </a:lnTo>
                  <a:lnTo>
                    <a:pt x="2791066" y="143891"/>
                  </a:lnTo>
                  <a:lnTo>
                    <a:pt x="2803194" y="163525"/>
                  </a:lnTo>
                  <a:lnTo>
                    <a:pt x="2823070" y="177546"/>
                  </a:lnTo>
                  <a:lnTo>
                    <a:pt x="2850375" y="182905"/>
                  </a:lnTo>
                  <a:lnTo>
                    <a:pt x="2877680" y="177546"/>
                  </a:lnTo>
                  <a:lnTo>
                    <a:pt x="2897124" y="163830"/>
                  </a:lnTo>
                  <a:lnTo>
                    <a:pt x="2897555" y="163525"/>
                  </a:lnTo>
                  <a:lnTo>
                    <a:pt x="2909684" y="143891"/>
                  </a:lnTo>
                  <a:lnTo>
                    <a:pt x="2913799" y="121704"/>
                  </a:lnTo>
                  <a:lnTo>
                    <a:pt x="2913799" y="117703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8011"/>
                  </a:lnTo>
                  <a:lnTo>
                    <a:pt x="3040380" y="76454"/>
                  </a:lnTo>
                  <a:lnTo>
                    <a:pt x="3037763" y="70967"/>
                  </a:lnTo>
                  <a:lnTo>
                    <a:pt x="3024060" y="60502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53"/>
                  </a:lnTo>
                  <a:lnTo>
                    <a:pt x="2976753" y="64897"/>
                  </a:lnTo>
                  <a:lnTo>
                    <a:pt x="2968079" y="74625"/>
                  </a:lnTo>
                  <a:lnTo>
                    <a:pt x="2962529" y="88011"/>
                  </a:lnTo>
                  <a:lnTo>
                    <a:pt x="2962529" y="60502"/>
                  </a:lnTo>
                  <a:lnTo>
                    <a:pt x="2945676" y="60502"/>
                  </a:lnTo>
                  <a:lnTo>
                    <a:pt x="2945676" y="178904"/>
                  </a:lnTo>
                  <a:lnTo>
                    <a:pt x="2966974" y="178904"/>
                  </a:lnTo>
                  <a:lnTo>
                    <a:pt x="2966974" y="108165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27"/>
                  </a:lnTo>
                  <a:lnTo>
                    <a:pt x="2998241" y="76454"/>
                  </a:lnTo>
                  <a:lnTo>
                    <a:pt x="3010992" y="78727"/>
                  </a:lnTo>
                  <a:lnTo>
                    <a:pt x="3010522" y="78727"/>
                  </a:lnTo>
                  <a:lnTo>
                    <a:pt x="3019501" y="84747"/>
                  </a:lnTo>
                  <a:lnTo>
                    <a:pt x="3025267" y="94322"/>
                  </a:lnTo>
                  <a:lnTo>
                    <a:pt x="3027286" y="106845"/>
                  </a:lnTo>
                  <a:lnTo>
                    <a:pt x="3027286" y="178904"/>
                  </a:lnTo>
                  <a:lnTo>
                    <a:pt x="3048571" y="178904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98521" y="12119089"/>
              <a:ext cx="196555" cy="19655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95794" y="12131245"/>
              <a:ext cx="1602655" cy="17097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75944" y="12356987"/>
              <a:ext cx="8891076" cy="276258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115364" y="1299640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4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35077" y="13296187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5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647842" y="13509750"/>
              <a:ext cx="459105" cy="449580"/>
            </a:xfrm>
            <a:custGeom>
              <a:avLst/>
              <a:gdLst/>
              <a:ahLst/>
              <a:cxnLst/>
              <a:rect l="l" t="t" r="r" b="b"/>
              <a:pathLst>
                <a:path w="459104" h="449580">
                  <a:moveTo>
                    <a:pt x="211670" y="238760"/>
                  </a:moveTo>
                  <a:lnTo>
                    <a:pt x="208902" y="224790"/>
                  </a:lnTo>
                  <a:lnTo>
                    <a:pt x="201345" y="213360"/>
                  </a:lnTo>
                  <a:lnTo>
                    <a:pt x="190131" y="205740"/>
                  </a:lnTo>
                  <a:lnTo>
                    <a:pt x="176403" y="203200"/>
                  </a:lnTo>
                  <a:lnTo>
                    <a:pt x="162661" y="205740"/>
                  </a:lnTo>
                  <a:lnTo>
                    <a:pt x="151447" y="213360"/>
                  </a:lnTo>
                  <a:lnTo>
                    <a:pt x="143891" y="224790"/>
                  </a:lnTo>
                  <a:lnTo>
                    <a:pt x="141122" y="238760"/>
                  </a:lnTo>
                  <a:lnTo>
                    <a:pt x="143891" y="252730"/>
                  </a:lnTo>
                  <a:lnTo>
                    <a:pt x="151447" y="262890"/>
                  </a:lnTo>
                  <a:lnTo>
                    <a:pt x="162661" y="270510"/>
                  </a:lnTo>
                  <a:lnTo>
                    <a:pt x="176403" y="274320"/>
                  </a:lnTo>
                  <a:lnTo>
                    <a:pt x="190131" y="270510"/>
                  </a:lnTo>
                  <a:lnTo>
                    <a:pt x="201345" y="262890"/>
                  </a:lnTo>
                  <a:lnTo>
                    <a:pt x="208902" y="252730"/>
                  </a:lnTo>
                  <a:lnTo>
                    <a:pt x="211670" y="238760"/>
                  </a:lnTo>
                  <a:close/>
                </a:path>
                <a:path w="459104" h="449580">
                  <a:moveTo>
                    <a:pt x="317512" y="328117"/>
                  </a:moveTo>
                  <a:lnTo>
                    <a:pt x="309613" y="320217"/>
                  </a:lnTo>
                  <a:lnTo>
                    <a:pt x="299872" y="320217"/>
                  </a:lnTo>
                  <a:lnTo>
                    <a:pt x="158762" y="320217"/>
                  </a:lnTo>
                  <a:lnTo>
                    <a:pt x="149009" y="320217"/>
                  </a:lnTo>
                  <a:lnTo>
                    <a:pt x="141122" y="328117"/>
                  </a:lnTo>
                  <a:lnTo>
                    <a:pt x="141122" y="347599"/>
                  </a:lnTo>
                  <a:lnTo>
                    <a:pt x="149009" y="355498"/>
                  </a:lnTo>
                  <a:lnTo>
                    <a:pt x="158762" y="355498"/>
                  </a:lnTo>
                  <a:lnTo>
                    <a:pt x="299872" y="355498"/>
                  </a:lnTo>
                  <a:lnTo>
                    <a:pt x="309613" y="355498"/>
                  </a:lnTo>
                  <a:lnTo>
                    <a:pt x="317512" y="347599"/>
                  </a:lnTo>
                  <a:lnTo>
                    <a:pt x="317512" y="328117"/>
                  </a:lnTo>
                  <a:close/>
                </a:path>
                <a:path w="459104" h="449580">
                  <a:moveTo>
                    <a:pt x="317512" y="238760"/>
                  </a:moveTo>
                  <a:lnTo>
                    <a:pt x="314744" y="224790"/>
                  </a:lnTo>
                  <a:lnTo>
                    <a:pt x="307174" y="213360"/>
                  </a:lnTo>
                  <a:lnTo>
                    <a:pt x="295960" y="205740"/>
                  </a:lnTo>
                  <a:lnTo>
                    <a:pt x="282232" y="203200"/>
                  </a:lnTo>
                  <a:lnTo>
                    <a:pt x="268503" y="205740"/>
                  </a:lnTo>
                  <a:lnTo>
                    <a:pt x="257289" y="213360"/>
                  </a:lnTo>
                  <a:lnTo>
                    <a:pt x="249732" y="224790"/>
                  </a:lnTo>
                  <a:lnTo>
                    <a:pt x="246951" y="238760"/>
                  </a:lnTo>
                  <a:lnTo>
                    <a:pt x="249732" y="252730"/>
                  </a:lnTo>
                  <a:lnTo>
                    <a:pt x="257289" y="262890"/>
                  </a:lnTo>
                  <a:lnTo>
                    <a:pt x="268503" y="270510"/>
                  </a:lnTo>
                  <a:lnTo>
                    <a:pt x="282232" y="274320"/>
                  </a:lnTo>
                  <a:lnTo>
                    <a:pt x="295960" y="270510"/>
                  </a:lnTo>
                  <a:lnTo>
                    <a:pt x="307174" y="262890"/>
                  </a:lnTo>
                  <a:lnTo>
                    <a:pt x="314744" y="252730"/>
                  </a:lnTo>
                  <a:lnTo>
                    <a:pt x="317512" y="238760"/>
                  </a:lnTo>
                  <a:close/>
                </a:path>
                <a:path w="459104" h="449580">
                  <a:moveTo>
                    <a:pt x="458635" y="267970"/>
                  </a:moveTo>
                  <a:lnTo>
                    <a:pt x="453542" y="242570"/>
                  </a:lnTo>
                  <a:lnTo>
                    <a:pt x="439686" y="222250"/>
                  </a:lnTo>
                  <a:lnTo>
                    <a:pt x="423354" y="211162"/>
                  </a:lnTo>
                  <a:lnTo>
                    <a:pt x="423354" y="267970"/>
                  </a:lnTo>
                  <a:lnTo>
                    <a:pt x="423354" y="290830"/>
                  </a:lnTo>
                  <a:lnTo>
                    <a:pt x="421043" y="303530"/>
                  </a:lnTo>
                  <a:lnTo>
                    <a:pt x="414743" y="312420"/>
                  </a:lnTo>
                  <a:lnTo>
                    <a:pt x="411594" y="314553"/>
                  </a:lnTo>
                  <a:lnTo>
                    <a:pt x="411594" y="245503"/>
                  </a:lnTo>
                  <a:lnTo>
                    <a:pt x="414743" y="247650"/>
                  </a:lnTo>
                  <a:lnTo>
                    <a:pt x="421043" y="256540"/>
                  </a:lnTo>
                  <a:lnTo>
                    <a:pt x="423354" y="267970"/>
                  </a:lnTo>
                  <a:lnTo>
                    <a:pt x="423354" y="211162"/>
                  </a:lnTo>
                  <a:lnTo>
                    <a:pt x="419125" y="208280"/>
                  </a:lnTo>
                  <a:lnTo>
                    <a:pt x="411556" y="206743"/>
                  </a:lnTo>
                  <a:lnTo>
                    <a:pt x="411480" y="203200"/>
                  </a:lnTo>
                  <a:lnTo>
                    <a:pt x="411302" y="195580"/>
                  </a:lnTo>
                  <a:lnTo>
                    <a:pt x="411276" y="194310"/>
                  </a:lnTo>
                  <a:lnTo>
                    <a:pt x="410387" y="184150"/>
                  </a:lnTo>
                  <a:lnTo>
                    <a:pt x="408584" y="173990"/>
                  </a:lnTo>
                  <a:lnTo>
                    <a:pt x="399681" y="153670"/>
                  </a:lnTo>
                  <a:lnTo>
                    <a:pt x="385762" y="134620"/>
                  </a:lnTo>
                  <a:lnTo>
                    <a:pt x="379171" y="129540"/>
                  </a:lnTo>
                  <a:lnTo>
                    <a:pt x="367652" y="120650"/>
                  </a:lnTo>
                  <a:lnTo>
                    <a:pt x="346214" y="111760"/>
                  </a:lnTo>
                  <a:lnTo>
                    <a:pt x="340131" y="134620"/>
                  </a:lnTo>
                  <a:lnTo>
                    <a:pt x="341655" y="129540"/>
                  </a:lnTo>
                  <a:lnTo>
                    <a:pt x="337083" y="146050"/>
                  </a:lnTo>
                  <a:lnTo>
                    <a:pt x="369163" y="171450"/>
                  </a:lnTo>
                  <a:lnTo>
                    <a:pt x="375920" y="194310"/>
                  </a:lnTo>
                  <a:lnTo>
                    <a:pt x="376034" y="195580"/>
                  </a:lnTo>
                  <a:lnTo>
                    <a:pt x="376199" y="203200"/>
                  </a:lnTo>
                  <a:lnTo>
                    <a:pt x="376199" y="355600"/>
                  </a:lnTo>
                  <a:lnTo>
                    <a:pt x="360807" y="400050"/>
                  </a:lnTo>
                  <a:lnTo>
                    <a:pt x="337083" y="412750"/>
                  </a:lnTo>
                  <a:lnTo>
                    <a:pt x="340169" y="424345"/>
                  </a:lnTo>
                  <a:lnTo>
                    <a:pt x="341655" y="430530"/>
                  </a:lnTo>
                  <a:lnTo>
                    <a:pt x="337083" y="412750"/>
                  </a:lnTo>
                  <a:lnTo>
                    <a:pt x="331914" y="414020"/>
                  </a:lnTo>
                  <a:lnTo>
                    <a:pt x="324802" y="414020"/>
                  </a:lnTo>
                  <a:lnTo>
                    <a:pt x="314528" y="415290"/>
                  </a:lnTo>
                  <a:lnTo>
                    <a:pt x="299872" y="415290"/>
                  </a:lnTo>
                  <a:lnTo>
                    <a:pt x="158762" y="415290"/>
                  </a:lnTo>
                  <a:lnTo>
                    <a:pt x="144106" y="415290"/>
                  </a:lnTo>
                  <a:lnTo>
                    <a:pt x="133832" y="414020"/>
                  </a:lnTo>
                  <a:lnTo>
                    <a:pt x="126720" y="414020"/>
                  </a:lnTo>
                  <a:lnTo>
                    <a:pt x="121539" y="412750"/>
                  </a:lnTo>
                  <a:lnTo>
                    <a:pt x="118605" y="424180"/>
                  </a:lnTo>
                  <a:lnTo>
                    <a:pt x="158762" y="424180"/>
                  </a:lnTo>
                  <a:lnTo>
                    <a:pt x="158762" y="430530"/>
                  </a:lnTo>
                  <a:lnTo>
                    <a:pt x="116979" y="430530"/>
                  </a:lnTo>
                  <a:lnTo>
                    <a:pt x="116801" y="430530"/>
                  </a:lnTo>
                  <a:lnTo>
                    <a:pt x="121539" y="412750"/>
                  </a:lnTo>
                  <a:lnTo>
                    <a:pt x="108673" y="407670"/>
                  </a:lnTo>
                  <a:lnTo>
                    <a:pt x="97815" y="400050"/>
                  </a:lnTo>
                  <a:lnTo>
                    <a:pt x="82689" y="364490"/>
                  </a:lnTo>
                  <a:lnTo>
                    <a:pt x="82423" y="355600"/>
                  </a:lnTo>
                  <a:lnTo>
                    <a:pt x="82423" y="203200"/>
                  </a:lnTo>
                  <a:lnTo>
                    <a:pt x="97815" y="160020"/>
                  </a:lnTo>
                  <a:lnTo>
                    <a:pt x="121539" y="146050"/>
                  </a:lnTo>
                  <a:lnTo>
                    <a:pt x="118376" y="134620"/>
                  </a:lnTo>
                  <a:lnTo>
                    <a:pt x="118325" y="134454"/>
                  </a:lnTo>
                  <a:lnTo>
                    <a:pt x="117157" y="129641"/>
                  </a:lnTo>
                  <a:lnTo>
                    <a:pt x="121539" y="146050"/>
                  </a:lnTo>
                  <a:lnTo>
                    <a:pt x="126720" y="144780"/>
                  </a:lnTo>
                  <a:lnTo>
                    <a:pt x="158762" y="144780"/>
                  </a:lnTo>
                  <a:lnTo>
                    <a:pt x="229311" y="144780"/>
                  </a:lnTo>
                  <a:lnTo>
                    <a:pt x="299872" y="144780"/>
                  </a:lnTo>
                  <a:lnTo>
                    <a:pt x="331914" y="144780"/>
                  </a:lnTo>
                  <a:lnTo>
                    <a:pt x="337083" y="146050"/>
                  </a:lnTo>
                  <a:lnTo>
                    <a:pt x="346214" y="111760"/>
                  </a:lnTo>
                  <a:lnTo>
                    <a:pt x="336931" y="110490"/>
                  </a:lnTo>
                  <a:lnTo>
                    <a:pt x="326402" y="109220"/>
                  </a:lnTo>
                  <a:lnTo>
                    <a:pt x="299872" y="109220"/>
                  </a:lnTo>
                  <a:lnTo>
                    <a:pt x="246951" y="109220"/>
                  </a:lnTo>
                  <a:lnTo>
                    <a:pt x="246951" y="82550"/>
                  </a:lnTo>
                  <a:lnTo>
                    <a:pt x="246951" y="77635"/>
                  </a:lnTo>
                  <a:lnTo>
                    <a:pt x="258419" y="69850"/>
                  </a:lnTo>
                  <a:lnTo>
                    <a:pt x="261950" y="64770"/>
                  </a:lnTo>
                  <a:lnTo>
                    <a:pt x="267246" y="57150"/>
                  </a:lnTo>
                  <a:lnTo>
                    <a:pt x="270471" y="40640"/>
                  </a:lnTo>
                  <a:lnTo>
                    <a:pt x="267246" y="25400"/>
                  </a:lnTo>
                  <a:lnTo>
                    <a:pt x="258419" y="11430"/>
                  </a:lnTo>
                  <a:lnTo>
                    <a:pt x="245338" y="2540"/>
                  </a:lnTo>
                  <a:lnTo>
                    <a:pt x="229311" y="0"/>
                  </a:lnTo>
                  <a:lnTo>
                    <a:pt x="213296" y="2540"/>
                  </a:lnTo>
                  <a:lnTo>
                    <a:pt x="200215" y="11430"/>
                  </a:lnTo>
                  <a:lnTo>
                    <a:pt x="191389" y="25400"/>
                  </a:lnTo>
                  <a:lnTo>
                    <a:pt x="188150" y="40640"/>
                  </a:lnTo>
                  <a:lnTo>
                    <a:pt x="191389" y="57150"/>
                  </a:lnTo>
                  <a:lnTo>
                    <a:pt x="200215" y="69850"/>
                  </a:lnTo>
                  <a:lnTo>
                    <a:pt x="211670" y="77635"/>
                  </a:lnTo>
                  <a:lnTo>
                    <a:pt x="211670" y="109220"/>
                  </a:lnTo>
                  <a:lnTo>
                    <a:pt x="158762" y="109220"/>
                  </a:lnTo>
                  <a:lnTo>
                    <a:pt x="132219" y="109220"/>
                  </a:lnTo>
                  <a:lnTo>
                    <a:pt x="121704" y="110490"/>
                  </a:lnTo>
                  <a:lnTo>
                    <a:pt x="72872" y="134620"/>
                  </a:lnTo>
                  <a:lnTo>
                    <a:pt x="50050" y="173990"/>
                  </a:lnTo>
                  <a:lnTo>
                    <a:pt x="47155" y="203200"/>
                  </a:lnTo>
                  <a:lnTo>
                    <a:pt x="47066" y="206743"/>
                  </a:lnTo>
                  <a:lnTo>
                    <a:pt x="47040" y="245503"/>
                  </a:lnTo>
                  <a:lnTo>
                    <a:pt x="47040" y="314553"/>
                  </a:lnTo>
                  <a:lnTo>
                    <a:pt x="43891" y="312420"/>
                  </a:lnTo>
                  <a:lnTo>
                    <a:pt x="37592" y="303530"/>
                  </a:lnTo>
                  <a:lnTo>
                    <a:pt x="35280" y="290830"/>
                  </a:lnTo>
                  <a:lnTo>
                    <a:pt x="35280" y="267970"/>
                  </a:lnTo>
                  <a:lnTo>
                    <a:pt x="37592" y="256540"/>
                  </a:lnTo>
                  <a:lnTo>
                    <a:pt x="43891" y="247650"/>
                  </a:lnTo>
                  <a:lnTo>
                    <a:pt x="47040" y="245503"/>
                  </a:lnTo>
                  <a:lnTo>
                    <a:pt x="47040" y="206756"/>
                  </a:lnTo>
                  <a:lnTo>
                    <a:pt x="39509" y="208280"/>
                  </a:lnTo>
                  <a:lnTo>
                    <a:pt x="18948" y="222250"/>
                  </a:lnTo>
                  <a:lnTo>
                    <a:pt x="5080" y="242570"/>
                  </a:lnTo>
                  <a:lnTo>
                    <a:pt x="0" y="267970"/>
                  </a:lnTo>
                  <a:lnTo>
                    <a:pt x="0" y="290830"/>
                  </a:lnTo>
                  <a:lnTo>
                    <a:pt x="5080" y="316230"/>
                  </a:lnTo>
                  <a:lnTo>
                    <a:pt x="18948" y="337820"/>
                  </a:lnTo>
                  <a:lnTo>
                    <a:pt x="39509" y="350520"/>
                  </a:lnTo>
                  <a:lnTo>
                    <a:pt x="47066" y="352044"/>
                  </a:lnTo>
                  <a:lnTo>
                    <a:pt x="47129" y="355600"/>
                  </a:lnTo>
                  <a:lnTo>
                    <a:pt x="58953" y="406400"/>
                  </a:lnTo>
                  <a:lnTo>
                    <a:pt x="90970" y="438150"/>
                  </a:lnTo>
                  <a:lnTo>
                    <a:pt x="121704" y="449580"/>
                  </a:lnTo>
                  <a:lnTo>
                    <a:pt x="158762" y="449580"/>
                  </a:lnTo>
                  <a:lnTo>
                    <a:pt x="299872" y="449580"/>
                  </a:lnTo>
                  <a:lnTo>
                    <a:pt x="336931" y="449580"/>
                  </a:lnTo>
                  <a:lnTo>
                    <a:pt x="346214" y="447040"/>
                  </a:lnTo>
                  <a:lnTo>
                    <a:pt x="385762" y="424180"/>
                  </a:lnTo>
                  <a:lnTo>
                    <a:pt x="408584" y="384810"/>
                  </a:lnTo>
                  <a:lnTo>
                    <a:pt x="409613" y="379730"/>
                  </a:lnTo>
                  <a:lnTo>
                    <a:pt x="410387" y="375920"/>
                  </a:lnTo>
                  <a:lnTo>
                    <a:pt x="411276" y="364490"/>
                  </a:lnTo>
                  <a:lnTo>
                    <a:pt x="411505" y="355600"/>
                  </a:lnTo>
                  <a:lnTo>
                    <a:pt x="411568" y="352044"/>
                  </a:lnTo>
                  <a:lnTo>
                    <a:pt x="419125" y="350520"/>
                  </a:lnTo>
                  <a:lnTo>
                    <a:pt x="439686" y="337820"/>
                  </a:lnTo>
                  <a:lnTo>
                    <a:pt x="453542" y="316230"/>
                  </a:lnTo>
                  <a:lnTo>
                    <a:pt x="458635" y="290830"/>
                  </a:lnTo>
                  <a:lnTo>
                    <a:pt x="458635" y="26797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82076" y="12722290"/>
              <a:ext cx="6855791" cy="200426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25528" y="13361710"/>
              <a:ext cx="3932696" cy="23889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821487" y="13890573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28"/>
                  </a:lnTo>
                  <a:lnTo>
                    <a:pt x="143637" y="90728"/>
                  </a:lnTo>
                  <a:lnTo>
                    <a:pt x="113398" y="90728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71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71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63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85"/>
                  </a:moveTo>
                  <a:lnTo>
                    <a:pt x="188836" y="60032"/>
                  </a:lnTo>
                  <a:lnTo>
                    <a:pt x="181444" y="49072"/>
                  </a:lnTo>
                  <a:lnTo>
                    <a:pt x="181444" y="98285"/>
                  </a:lnTo>
                  <a:lnTo>
                    <a:pt x="174904" y="130657"/>
                  </a:lnTo>
                  <a:lnTo>
                    <a:pt x="157086" y="157086"/>
                  </a:lnTo>
                  <a:lnTo>
                    <a:pt x="130644" y="174904"/>
                  </a:lnTo>
                  <a:lnTo>
                    <a:pt x="98285" y="181444"/>
                  </a:lnTo>
                  <a:lnTo>
                    <a:pt x="65913" y="174904"/>
                  </a:lnTo>
                  <a:lnTo>
                    <a:pt x="39484" y="157086"/>
                  </a:lnTo>
                  <a:lnTo>
                    <a:pt x="21653" y="130657"/>
                  </a:lnTo>
                  <a:lnTo>
                    <a:pt x="15125" y="98285"/>
                  </a:lnTo>
                  <a:lnTo>
                    <a:pt x="21653" y="65913"/>
                  </a:lnTo>
                  <a:lnTo>
                    <a:pt x="39484" y="39484"/>
                  </a:lnTo>
                  <a:lnTo>
                    <a:pt x="65913" y="21666"/>
                  </a:lnTo>
                  <a:lnTo>
                    <a:pt x="98285" y="15125"/>
                  </a:lnTo>
                  <a:lnTo>
                    <a:pt x="130644" y="21666"/>
                  </a:lnTo>
                  <a:lnTo>
                    <a:pt x="157086" y="39484"/>
                  </a:lnTo>
                  <a:lnTo>
                    <a:pt x="174904" y="65913"/>
                  </a:lnTo>
                  <a:lnTo>
                    <a:pt x="181444" y="98285"/>
                  </a:lnTo>
                  <a:lnTo>
                    <a:pt x="181444" y="49072"/>
                  </a:lnTo>
                  <a:lnTo>
                    <a:pt x="167779" y="28790"/>
                  </a:lnTo>
                  <a:lnTo>
                    <a:pt x="136537" y="7734"/>
                  </a:lnTo>
                  <a:lnTo>
                    <a:pt x="98285" y="0"/>
                  </a:lnTo>
                  <a:lnTo>
                    <a:pt x="60032" y="7734"/>
                  </a:lnTo>
                  <a:lnTo>
                    <a:pt x="28790" y="28790"/>
                  </a:lnTo>
                  <a:lnTo>
                    <a:pt x="7721" y="60032"/>
                  </a:lnTo>
                  <a:lnTo>
                    <a:pt x="0" y="98285"/>
                  </a:lnTo>
                  <a:lnTo>
                    <a:pt x="7721" y="136537"/>
                  </a:lnTo>
                  <a:lnTo>
                    <a:pt x="28790" y="167779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79"/>
                  </a:lnTo>
                  <a:lnTo>
                    <a:pt x="188836" y="136537"/>
                  </a:lnTo>
                  <a:lnTo>
                    <a:pt x="196557" y="98285"/>
                  </a:lnTo>
                  <a:close/>
                </a:path>
                <a:path w="3048634" h="196850">
                  <a:moveTo>
                    <a:pt x="504164" y="160743"/>
                  </a:moveTo>
                  <a:lnTo>
                    <a:pt x="417233" y="160743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49"/>
                  </a:lnTo>
                  <a:lnTo>
                    <a:pt x="502170" y="65608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73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60"/>
                  </a:lnTo>
                  <a:lnTo>
                    <a:pt x="472173" y="16713"/>
                  </a:lnTo>
                  <a:lnTo>
                    <a:pt x="448284" y="12611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58"/>
                  </a:lnTo>
                  <a:lnTo>
                    <a:pt x="415010" y="64058"/>
                  </a:lnTo>
                  <a:lnTo>
                    <a:pt x="417309" y="50228"/>
                  </a:lnTo>
                  <a:lnTo>
                    <a:pt x="423913" y="39903"/>
                  </a:lnTo>
                  <a:lnTo>
                    <a:pt x="434378" y="33464"/>
                  </a:lnTo>
                  <a:lnTo>
                    <a:pt x="448284" y="31229"/>
                  </a:lnTo>
                  <a:lnTo>
                    <a:pt x="462241" y="33464"/>
                  </a:lnTo>
                  <a:lnTo>
                    <a:pt x="472617" y="39903"/>
                  </a:lnTo>
                  <a:lnTo>
                    <a:pt x="479094" y="50228"/>
                  </a:lnTo>
                  <a:lnTo>
                    <a:pt x="481317" y="64058"/>
                  </a:lnTo>
                  <a:lnTo>
                    <a:pt x="479640" y="75653"/>
                  </a:lnTo>
                  <a:lnTo>
                    <a:pt x="474840" y="85039"/>
                  </a:lnTo>
                  <a:lnTo>
                    <a:pt x="467283" y="92456"/>
                  </a:lnTo>
                  <a:lnTo>
                    <a:pt x="457365" y="98209"/>
                  </a:lnTo>
                  <a:lnTo>
                    <a:pt x="426986" y="112179"/>
                  </a:lnTo>
                  <a:lnTo>
                    <a:pt x="412127" y="120319"/>
                  </a:lnTo>
                  <a:lnTo>
                    <a:pt x="402564" y="129082"/>
                  </a:lnTo>
                  <a:lnTo>
                    <a:pt x="397459" y="139433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43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24"/>
                  </a:moveTo>
                  <a:lnTo>
                    <a:pt x="532358" y="69824"/>
                  </a:lnTo>
                  <a:lnTo>
                    <a:pt x="532358" y="96875"/>
                  </a:lnTo>
                  <a:lnTo>
                    <a:pt x="558088" y="96875"/>
                  </a:lnTo>
                  <a:lnTo>
                    <a:pt x="558088" y="69824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90"/>
                  </a:lnTo>
                  <a:lnTo>
                    <a:pt x="683895" y="97764"/>
                  </a:lnTo>
                  <a:lnTo>
                    <a:pt x="682536" y="95821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43"/>
                  </a:lnTo>
                  <a:lnTo>
                    <a:pt x="590397" y="17043"/>
                  </a:lnTo>
                  <a:lnTo>
                    <a:pt x="590397" y="35229"/>
                  </a:lnTo>
                  <a:lnTo>
                    <a:pt x="669124" y="35229"/>
                  </a:lnTo>
                  <a:lnTo>
                    <a:pt x="671334" y="39217"/>
                  </a:lnTo>
                  <a:lnTo>
                    <a:pt x="609473" y="84455"/>
                  </a:lnTo>
                  <a:lnTo>
                    <a:pt x="620115" y="103530"/>
                  </a:lnTo>
                  <a:lnTo>
                    <a:pt x="624967" y="100215"/>
                  </a:lnTo>
                  <a:lnTo>
                    <a:pt x="631647" y="97764"/>
                  </a:lnTo>
                  <a:lnTo>
                    <a:pt x="640740" y="97764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70"/>
                  </a:lnTo>
                  <a:lnTo>
                    <a:pt x="673696" y="145110"/>
                  </a:lnTo>
                  <a:lnTo>
                    <a:pt x="666521" y="155448"/>
                  </a:lnTo>
                  <a:lnTo>
                    <a:pt x="655256" y="162001"/>
                  </a:lnTo>
                  <a:lnTo>
                    <a:pt x="640511" y="164287"/>
                  </a:lnTo>
                  <a:lnTo>
                    <a:pt x="625678" y="162001"/>
                  </a:lnTo>
                  <a:lnTo>
                    <a:pt x="614426" y="155448"/>
                  </a:lnTo>
                  <a:lnTo>
                    <a:pt x="607301" y="145110"/>
                  </a:lnTo>
                  <a:lnTo>
                    <a:pt x="604812" y="131470"/>
                  </a:lnTo>
                  <a:lnTo>
                    <a:pt x="583971" y="131470"/>
                  </a:lnTo>
                  <a:lnTo>
                    <a:pt x="598779" y="167614"/>
                  </a:lnTo>
                  <a:lnTo>
                    <a:pt x="640511" y="182918"/>
                  </a:lnTo>
                  <a:lnTo>
                    <a:pt x="664743" y="178739"/>
                  </a:lnTo>
                  <a:lnTo>
                    <a:pt x="682510" y="167614"/>
                  </a:lnTo>
                  <a:lnTo>
                    <a:pt x="684771" y="164287"/>
                  </a:lnTo>
                  <a:lnTo>
                    <a:pt x="693369" y="151663"/>
                  </a:lnTo>
                  <a:lnTo>
                    <a:pt x="697064" y="133019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98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85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209"/>
                  </a:lnTo>
                  <a:lnTo>
                    <a:pt x="834847" y="127292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75"/>
                  </a:lnTo>
                  <a:lnTo>
                    <a:pt x="792911" y="163398"/>
                  </a:lnTo>
                  <a:lnTo>
                    <a:pt x="772947" y="159575"/>
                  </a:lnTo>
                  <a:lnTo>
                    <a:pt x="772731" y="159410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92"/>
                  </a:lnTo>
                  <a:lnTo>
                    <a:pt x="748157" y="98209"/>
                  </a:lnTo>
                  <a:lnTo>
                    <a:pt x="748118" y="97764"/>
                  </a:lnTo>
                  <a:lnTo>
                    <a:pt x="750836" y="67945"/>
                  </a:lnTo>
                  <a:lnTo>
                    <a:pt x="750849" y="67767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26516" y="47447"/>
                  </a:lnTo>
                  <a:lnTo>
                    <a:pt x="834694" y="67767"/>
                  </a:lnTo>
                  <a:lnTo>
                    <a:pt x="834771" y="67945"/>
                  </a:lnTo>
                  <a:lnTo>
                    <a:pt x="837450" y="97764"/>
                  </a:lnTo>
                  <a:lnTo>
                    <a:pt x="837488" y="98209"/>
                  </a:lnTo>
                  <a:lnTo>
                    <a:pt x="837488" y="30784"/>
                  </a:lnTo>
                  <a:lnTo>
                    <a:pt x="822731" y="18745"/>
                  </a:lnTo>
                  <a:lnTo>
                    <a:pt x="792911" y="12611"/>
                  </a:lnTo>
                  <a:lnTo>
                    <a:pt x="762965" y="18745"/>
                  </a:lnTo>
                  <a:lnTo>
                    <a:pt x="742276" y="35585"/>
                  </a:lnTo>
                  <a:lnTo>
                    <a:pt x="730262" y="60782"/>
                  </a:lnTo>
                  <a:lnTo>
                    <a:pt x="726389" y="91998"/>
                  </a:lnTo>
                  <a:lnTo>
                    <a:pt x="726389" y="103974"/>
                  </a:lnTo>
                  <a:lnTo>
                    <a:pt x="729957" y="134264"/>
                  </a:lnTo>
                  <a:lnTo>
                    <a:pt x="741438" y="159410"/>
                  </a:lnTo>
                  <a:lnTo>
                    <a:pt x="762038" y="176568"/>
                  </a:lnTo>
                  <a:lnTo>
                    <a:pt x="792911" y="182918"/>
                  </a:lnTo>
                  <a:lnTo>
                    <a:pt x="823671" y="176568"/>
                  </a:lnTo>
                  <a:lnTo>
                    <a:pt x="839419" y="163398"/>
                  </a:lnTo>
                  <a:lnTo>
                    <a:pt x="844194" y="159410"/>
                  </a:lnTo>
                  <a:lnTo>
                    <a:pt x="855662" y="134264"/>
                  </a:lnTo>
                  <a:lnTo>
                    <a:pt x="859218" y="103974"/>
                  </a:lnTo>
                  <a:lnTo>
                    <a:pt x="859218" y="91998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87653" y="71069"/>
                  </a:lnTo>
                  <a:lnTo>
                    <a:pt x="955497" y="56959"/>
                  </a:lnTo>
                  <a:lnTo>
                    <a:pt x="954608" y="56959"/>
                  </a:lnTo>
                  <a:lnTo>
                    <a:pt x="941578" y="58585"/>
                  </a:lnTo>
                  <a:lnTo>
                    <a:pt x="931024" y="63334"/>
                  </a:lnTo>
                  <a:lnTo>
                    <a:pt x="922794" y="71069"/>
                  </a:lnTo>
                  <a:lnTo>
                    <a:pt x="916914" y="81343"/>
                  </a:lnTo>
                  <a:lnTo>
                    <a:pt x="916914" y="17043"/>
                  </a:lnTo>
                  <a:lnTo>
                    <a:pt x="895629" y="17043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43"/>
                  </a:lnTo>
                  <a:lnTo>
                    <a:pt x="948182" y="76466"/>
                  </a:lnTo>
                  <a:lnTo>
                    <a:pt x="959929" y="78511"/>
                  </a:lnTo>
                  <a:lnTo>
                    <a:pt x="969111" y="84429"/>
                  </a:lnTo>
                  <a:lnTo>
                    <a:pt x="975093" y="93967"/>
                  </a:lnTo>
                  <a:lnTo>
                    <a:pt x="977226" y="106857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86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86"/>
                  </a:lnTo>
                  <a:lnTo>
                    <a:pt x="1068273" y="87731"/>
                  </a:lnTo>
                  <a:lnTo>
                    <a:pt x="1079804" y="80657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400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400"/>
                  </a:lnTo>
                  <a:lnTo>
                    <a:pt x="1672602" y="63525"/>
                  </a:lnTo>
                  <a:lnTo>
                    <a:pt x="1677111" y="68046"/>
                  </a:lnTo>
                  <a:lnTo>
                    <a:pt x="1688249" y="68046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400"/>
                  </a:lnTo>
                  <a:close/>
                </a:path>
                <a:path w="3048634" h="196850">
                  <a:moveTo>
                    <a:pt x="1758276" y="134429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29"/>
                  </a:lnTo>
                  <a:lnTo>
                    <a:pt x="1672602" y="142773"/>
                  </a:lnTo>
                  <a:lnTo>
                    <a:pt x="1675980" y="146164"/>
                  </a:lnTo>
                  <a:lnTo>
                    <a:pt x="1680159" y="146164"/>
                  </a:lnTo>
                  <a:lnTo>
                    <a:pt x="1750720" y="146164"/>
                  </a:lnTo>
                  <a:lnTo>
                    <a:pt x="1754886" y="146164"/>
                  </a:lnTo>
                  <a:lnTo>
                    <a:pt x="1758276" y="142773"/>
                  </a:lnTo>
                  <a:lnTo>
                    <a:pt x="1758276" y="134429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28"/>
                  </a:lnTo>
                  <a:lnTo>
                    <a:pt x="1750720" y="90728"/>
                  </a:lnTo>
                  <a:lnTo>
                    <a:pt x="1680159" y="90728"/>
                  </a:lnTo>
                  <a:lnTo>
                    <a:pt x="1675980" y="90728"/>
                  </a:lnTo>
                  <a:lnTo>
                    <a:pt x="1672602" y="94107"/>
                  </a:lnTo>
                  <a:lnTo>
                    <a:pt x="1672602" y="102463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63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406"/>
                  </a:lnTo>
                  <a:lnTo>
                    <a:pt x="1750720" y="50406"/>
                  </a:lnTo>
                  <a:lnTo>
                    <a:pt x="1715439" y="50406"/>
                  </a:lnTo>
                  <a:lnTo>
                    <a:pt x="1711261" y="50406"/>
                  </a:lnTo>
                  <a:lnTo>
                    <a:pt x="1707883" y="53784"/>
                  </a:lnTo>
                  <a:lnTo>
                    <a:pt x="1707883" y="62141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41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37"/>
                  </a:moveTo>
                  <a:lnTo>
                    <a:pt x="1793265" y="41300"/>
                  </a:lnTo>
                  <a:lnTo>
                    <a:pt x="1793240" y="40398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69"/>
                  </a:lnTo>
                  <a:lnTo>
                    <a:pt x="1786331" y="15582"/>
                  </a:lnTo>
                  <a:lnTo>
                    <a:pt x="1784007" y="12382"/>
                  </a:lnTo>
                  <a:lnTo>
                    <a:pt x="1781187" y="9550"/>
                  </a:lnTo>
                  <a:lnTo>
                    <a:pt x="1778330" y="7493"/>
                  </a:lnTo>
                  <a:lnTo>
                    <a:pt x="1778330" y="46837"/>
                  </a:lnTo>
                  <a:lnTo>
                    <a:pt x="1778330" y="149733"/>
                  </a:lnTo>
                  <a:lnTo>
                    <a:pt x="1769084" y="177114"/>
                  </a:lnTo>
                  <a:lnTo>
                    <a:pt x="1766620" y="178904"/>
                  </a:lnTo>
                  <a:lnTo>
                    <a:pt x="1763280" y="180111"/>
                  </a:lnTo>
                  <a:lnTo>
                    <a:pt x="1757260" y="180759"/>
                  </a:lnTo>
                  <a:lnTo>
                    <a:pt x="1752257" y="181152"/>
                  </a:lnTo>
                  <a:lnTo>
                    <a:pt x="1743849" y="181444"/>
                  </a:lnTo>
                  <a:lnTo>
                    <a:pt x="1731568" y="181444"/>
                  </a:lnTo>
                  <a:lnTo>
                    <a:pt x="1699310" y="181444"/>
                  </a:lnTo>
                  <a:lnTo>
                    <a:pt x="1687029" y="181444"/>
                  </a:lnTo>
                  <a:lnTo>
                    <a:pt x="1678609" y="181152"/>
                  </a:lnTo>
                  <a:lnTo>
                    <a:pt x="1652803" y="156171"/>
                  </a:lnTo>
                  <a:lnTo>
                    <a:pt x="1652727" y="155270"/>
                  </a:lnTo>
                  <a:lnTo>
                    <a:pt x="1652536" y="149733"/>
                  </a:lnTo>
                  <a:lnTo>
                    <a:pt x="1652536" y="46837"/>
                  </a:lnTo>
                  <a:lnTo>
                    <a:pt x="1678609" y="15417"/>
                  </a:lnTo>
                  <a:lnTo>
                    <a:pt x="1684464" y="15214"/>
                  </a:lnTo>
                  <a:lnTo>
                    <a:pt x="1699310" y="15214"/>
                  </a:lnTo>
                  <a:lnTo>
                    <a:pt x="1731568" y="15214"/>
                  </a:lnTo>
                  <a:lnTo>
                    <a:pt x="1746415" y="15214"/>
                  </a:lnTo>
                  <a:lnTo>
                    <a:pt x="1752257" y="15417"/>
                  </a:lnTo>
                  <a:lnTo>
                    <a:pt x="1757260" y="15798"/>
                  </a:lnTo>
                  <a:lnTo>
                    <a:pt x="1763280" y="16459"/>
                  </a:lnTo>
                  <a:lnTo>
                    <a:pt x="1766620" y="17665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8330" y="46837"/>
                  </a:lnTo>
                  <a:lnTo>
                    <a:pt x="1778330" y="7493"/>
                  </a:lnTo>
                  <a:lnTo>
                    <a:pt x="1746732" y="101"/>
                  </a:lnTo>
                  <a:lnTo>
                    <a:pt x="1731568" y="101"/>
                  </a:lnTo>
                  <a:lnTo>
                    <a:pt x="1699310" y="101"/>
                  </a:lnTo>
                  <a:lnTo>
                    <a:pt x="1684147" y="101"/>
                  </a:lnTo>
                  <a:lnTo>
                    <a:pt x="1677708" y="330"/>
                  </a:lnTo>
                  <a:lnTo>
                    <a:pt x="1671993" y="774"/>
                  </a:lnTo>
                  <a:lnTo>
                    <a:pt x="1664677" y="1562"/>
                  </a:lnTo>
                  <a:lnTo>
                    <a:pt x="1658378" y="3251"/>
                  </a:lnTo>
                  <a:lnTo>
                    <a:pt x="1652905" y="7226"/>
                  </a:lnTo>
                  <a:lnTo>
                    <a:pt x="1649691" y="9550"/>
                  </a:lnTo>
                  <a:lnTo>
                    <a:pt x="1646872" y="12382"/>
                  </a:lnTo>
                  <a:lnTo>
                    <a:pt x="1644662" y="15417"/>
                  </a:lnTo>
                  <a:lnTo>
                    <a:pt x="1644535" y="15582"/>
                  </a:lnTo>
                  <a:lnTo>
                    <a:pt x="1640560" y="21069"/>
                  </a:lnTo>
                  <a:lnTo>
                    <a:pt x="1638985" y="26949"/>
                  </a:lnTo>
                  <a:lnTo>
                    <a:pt x="1638871" y="27368"/>
                  </a:lnTo>
                  <a:lnTo>
                    <a:pt x="1638084" y="34671"/>
                  </a:lnTo>
                  <a:lnTo>
                    <a:pt x="1637639" y="40398"/>
                  </a:lnTo>
                  <a:lnTo>
                    <a:pt x="1637411" y="46837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1881" y="169621"/>
                  </a:lnTo>
                  <a:lnTo>
                    <a:pt x="1791995" y="169202"/>
                  </a:lnTo>
                  <a:lnTo>
                    <a:pt x="1792795" y="161886"/>
                  </a:lnTo>
                  <a:lnTo>
                    <a:pt x="1793240" y="156171"/>
                  </a:lnTo>
                  <a:lnTo>
                    <a:pt x="1793468" y="149733"/>
                  </a:lnTo>
                  <a:lnTo>
                    <a:pt x="1793468" y="46837"/>
                  </a:lnTo>
                  <a:close/>
                </a:path>
                <a:path w="3048634" h="196850">
                  <a:moveTo>
                    <a:pt x="2062772" y="17043"/>
                  </a:moveTo>
                  <a:lnTo>
                    <a:pt x="2005558" y="17043"/>
                  </a:lnTo>
                  <a:lnTo>
                    <a:pt x="2005558" y="35229"/>
                  </a:lnTo>
                  <a:lnTo>
                    <a:pt x="2041486" y="35229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43"/>
                  </a:lnTo>
                  <a:close/>
                </a:path>
                <a:path w="3048634" h="196850">
                  <a:moveTo>
                    <a:pt x="2225967" y="123710"/>
                  </a:moveTo>
                  <a:lnTo>
                    <a:pt x="2204453" y="123710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710"/>
                  </a:lnTo>
                  <a:lnTo>
                    <a:pt x="2121306" y="123710"/>
                  </a:lnTo>
                  <a:lnTo>
                    <a:pt x="2119299" y="119710"/>
                  </a:lnTo>
                  <a:lnTo>
                    <a:pt x="2182063" y="24803"/>
                  </a:lnTo>
                  <a:lnTo>
                    <a:pt x="2167204" y="13055"/>
                  </a:lnTo>
                  <a:lnTo>
                    <a:pt x="2100008" y="114388"/>
                  </a:lnTo>
                  <a:lnTo>
                    <a:pt x="2100008" y="140563"/>
                  </a:lnTo>
                  <a:lnTo>
                    <a:pt x="2184501" y="140563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63"/>
                  </a:lnTo>
                  <a:lnTo>
                    <a:pt x="2225967" y="140563"/>
                  </a:lnTo>
                  <a:lnTo>
                    <a:pt x="2225967" y="123710"/>
                  </a:lnTo>
                  <a:close/>
                </a:path>
                <a:path w="3048634" h="196850">
                  <a:moveTo>
                    <a:pt x="2396972" y="159410"/>
                  </a:moveTo>
                  <a:lnTo>
                    <a:pt x="2327338" y="159410"/>
                  </a:lnTo>
                  <a:lnTo>
                    <a:pt x="2327338" y="17043"/>
                  </a:lnTo>
                  <a:lnTo>
                    <a:pt x="2305608" y="17043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410"/>
                  </a:lnTo>
                  <a:close/>
                </a:path>
                <a:path w="3048634" h="196850">
                  <a:moveTo>
                    <a:pt x="2527820" y="114173"/>
                  </a:moveTo>
                  <a:lnTo>
                    <a:pt x="2526779" y="107734"/>
                  </a:lnTo>
                  <a:lnTo>
                    <a:pt x="2524379" y="92722"/>
                  </a:lnTo>
                  <a:lnTo>
                    <a:pt x="2514422" y="75145"/>
                  </a:lnTo>
                  <a:lnTo>
                    <a:pt x="2513927" y="74282"/>
                  </a:lnTo>
                  <a:lnTo>
                    <a:pt x="2506967" y="69202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24"/>
                  </a:lnTo>
                  <a:lnTo>
                    <a:pt x="2457043" y="77495"/>
                  </a:lnTo>
                  <a:lnTo>
                    <a:pt x="2471267" y="75145"/>
                  </a:lnTo>
                  <a:lnTo>
                    <a:pt x="2486037" y="77495"/>
                  </a:lnTo>
                  <a:lnTo>
                    <a:pt x="2485606" y="77495"/>
                  </a:lnTo>
                  <a:lnTo>
                    <a:pt x="2496108" y="83870"/>
                  </a:lnTo>
                  <a:lnTo>
                    <a:pt x="2503259" y="94132"/>
                  </a:lnTo>
                  <a:lnTo>
                    <a:pt x="2506967" y="107734"/>
                  </a:lnTo>
                  <a:lnTo>
                    <a:pt x="2506967" y="69202"/>
                  </a:lnTo>
                  <a:lnTo>
                    <a:pt x="2496286" y="61379"/>
                  </a:lnTo>
                  <a:lnTo>
                    <a:pt x="2471267" y="56515"/>
                  </a:lnTo>
                  <a:lnTo>
                    <a:pt x="2445474" y="61772"/>
                  </a:lnTo>
                  <a:lnTo>
                    <a:pt x="2427440" y="75641"/>
                  </a:lnTo>
                  <a:lnTo>
                    <a:pt x="2416848" y="95250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37"/>
                  </a:lnTo>
                  <a:lnTo>
                    <a:pt x="2472601" y="182918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87"/>
                  </a:lnTo>
                  <a:lnTo>
                    <a:pt x="2519286" y="160185"/>
                  </a:lnTo>
                  <a:lnTo>
                    <a:pt x="2525725" y="143903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23"/>
                  </a:lnTo>
                  <a:lnTo>
                    <a:pt x="2472601" y="164287"/>
                  </a:lnTo>
                  <a:lnTo>
                    <a:pt x="2455964" y="161213"/>
                  </a:lnTo>
                  <a:lnTo>
                    <a:pt x="2444127" y="152730"/>
                  </a:lnTo>
                  <a:lnTo>
                    <a:pt x="2436825" y="139865"/>
                  </a:lnTo>
                  <a:lnTo>
                    <a:pt x="2433790" y="123710"/>
                  </a:lnTo>
                  <a:lnTo>
                    <a:pt x="2527820" y="123710"/>
                  </a:lnTo>
                  <a:lnTo>
                    <a:pt x="2527820" y="114173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103"/>
                  </a:lnTo>
                  <a:lnTo>
                    <a:pt x="2573185" y="85991"/>
                  </a:lnTo>
                  <a:lnTo>
                    <a:pt x="2577973" y="80302"/>
                  </a:lnTo>
                  <a:lnTo>
                    <a:pt x="2585885" y="76517"/>
                  </a:lnTo>
                  <a:lnTo>
                    <a:pt x="2596845" y="75145"/>
                  </a:lnTo>
                  <a:lnTo>
                    <a:pt x="2608122" y="76517"/>
                  </a:lnTo>
                  <a:lnTo>
                    <a:pt x="2607856" y="76517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94"/>
                  </a:lnTo>
                  <a:lnTo>
                    <a:pt x="2596845" y="56959"/>
                  </a:lnTo>
                  <a:lnTo>
                    <a:pt x="2578557" y="59423"/>
                  </a:lnTo>
                  <a:lnTo>
                    <a:pt x="2564257" y="66548"/>
                  </a:lnTo>
                  <a:lnTo>
                    <a:pt x="2554935" y="77914"/>
                  </a:lnTo>
                  <a:lnTo>
                    <a:pt x="2551607" y="93103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64"/>
                  </a:lnTo>
                  <a:lnTo>
                    <a:pt x="2589758" y="126593"/>
                  </a:lnTo>
                  <a:lnTo>
                    <a:pt x="2602611" y="127914"/>
                  </a:lnTo>
                  <a:lnTo>
                    <a:pt x="2613304" y="129933"/>
                  </a:lnTo>
                  <a:lnTo>
                    <a:pt x="2620607" y="133350"/>
                  </a:lnTo>
                  <a:lnTo>
                    <a:pt x="2624785" y="138277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501"/>
                  </a:lnTo>
                  <a:lnTo>
                    <a:pt x="2618549" y="158686"/>
                  </a:lnTo>
                  <a:lnTo>
                    <a:pt x="2609380" y="162801"/>
                  </a:lnTo>
                  <a:lnTo>
                    <a:pt x="2596845" y="164287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69"/>
                  </a:lnTo>
                  <a:lnTo>
                    <a:pt x="2560840" y="172491"/>
                  </a:lnTo>
                  <a:lnTo>
                    <a:pt x="2576157" y="179895"/>
                  </a:lnTo>
                  <a:lnTo>
                    <a:pt x="2596845" y="182473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87"/>
                  </a:lnTo>
                  <a:lnTo>
                    <a:pt x="2642438" y="160020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103"/>
                  </a:lnTo>
                  <a:lnTo>
                    <a:pt x="2692069" y="85991"/>
                  </a:lnTo>
                  <a:lnTo>
                    <a:pt x="2696857" y="80302"/>
                  </a:lnTo>
                  <a:lnTo>
                    <a:pt x="2704769" y="76517"/>
                  </a:lnTo>
                  <a:lnTo>
                    <a:pt x="2715742" y="75145"/>
                  </a:lnTo>
                  <a:lnTo>
                    <a:pt x="2727020" y="76517"/>
                  </a:lnTo>
                  <a:lnTo>
                    <a:pt x="2726740" y="76517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57373" y="76885"/>
                  </a:lnTo>
                  <a:lnTo>
                    <a:pt x="2755900" y="75145"/>
                  </a:lnTo>
                  <a:lnTo>
                    <a:pt x="2748089" y="65849"/>
                  </a:lnTo>
                  <a:lnTo>
                    <a:pt x="2733941" y="59194"/>
                  </a:lnTo>
                  <a:lnTo>
                    <a:pt x="2715742" y="56959"/>
                  </a:lnTo>
                  <a:lnTo>
                    <a:pt x="2697442" y="59423"/>
                  </a:lnTo>
                  <a:lnTo>
                    <a:pt x="2683141" y="66548"/>
                  </a:lnTo>
                  <a:lnTo>
                    <a:pt x="2673832" y="77914"/>
                  </a:lnTo>
                  <a:lnTo>
                    <a:pt x="2670505" y="93103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64"/>
                  </a:lnTo>
                  <a:lnTo>
                    <a:pt x="2708643" y="126593"/>
                  </a:lnTo>
                  <a:lnTo>
                    <a:pt x="2721508" y="127914"/>
                  </a:lnTo>
                  <a:lnTo>
                    <a:pt x="2732189" y="129933"/>
                  </a:lnTo>
                  <a:lnTo>
                    <a:pt x="2739491" y="133350"/>
                  </a:lnTo>
                  <a:lnTo>
                    <a:pt x="2743682" y="138277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501"/>
                  </a:lnTo>
                  <a:lnTo>
                    <a:pt x="2737447" y="158686"/>
                  </a:lnTo>
                  <a:lnTo>
                    <a:pt x="2728264" y="162801"/>
                  </a:lnTo>
                  <a:lnTo>
                    <a:pt x="2715742" y="164287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69"/>
                  </a:lnTo>
                  <a:lnTo>
                    <a:pt x="2679738" y="172491"/>
                  </a:lnTo>
                  <a:lnTo>
                    <a:pt x="2695041" y="179895"/>
                  </a:lnTo>
                  <a:lnTo>
                    <a:pt x="2715742" y="182473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87"/>
                  </a:lnTo>
                  <a:lnTo>
                    <a:pt x="2761335" y="160020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38"/>
                  </a:lnTo>
                  <a:lnTo>
                    <a:pt x="2897136" y="75717"/>
                  </a:lnTo>
                  <a:lnTo>
                    <a:pt x="2896933" y="75590"/>
                  </a:lnTo>
                  <a:lnTo>
                    <a:pt x="2892514" y="72504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91"/>
                  </a:lnTo>
                  <a:lnTo>
                    <a:pt x="2868180" y="160439"/>
                  </a:lnTo>
                  <a:lnTo>
                    <a:pt x="2850375" y="163842"/>
                  </a:lnTo>
                  <a:lnTo>
                    <a:pt x="2832570" y="160439"/>
                  </a:lnTo>
                  <a:lnTo>
                    <a:pt x="2819323" y="151091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58"/>
                  </a:lnTo>
                  <a:lnTo>
                    <a:pt x="2850375" y="75590"/>
                  </a:lnTo>
                  <a:lnTo>
                    <a:pt x="2889567" y="102158"/>
                  </a:lnTo>
                  <a:lnTo>
                    <a:pt x="2892514" y="119710"/>
                  </a:lnTo>
                  <a:lnTo>
                    <a:pt x="2892514" y="72504"/>
                  </a:lnTo>
                  <a:lnTo>
                    <a:pt x="2877223" y="61798"/>
                  </a:lnTo>
                  <a:lnTo>
                    <a:pt x="2850375" y="56515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38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903"/>
                  </a:lnTo>
                  <a:lnTo>
                    <a:pt x="2803194" y="163537"/>
                  </a:lnTo>
                  <a:lnTo>
                    <a:pt x="2823070" y="177558"/>
                  </a:lnTo>
                  <a:lnTo>
                    <a:pt x="2850375" y="182918"/>
                  </a:lnTo>
                  <a:lnTo>
                    <a:pt x="2877680" y="177558"/>
                  </a:lnTo>
                  <a:lnTo>
                    <a:pt x="2897124" y="163842"/>
                  </a:lnTo>
                  <a:lnTo>
                    <a:pt x="2897555" y="163537"/>
                  </a:lnTo>
                  <a:lnTo>
                    <a:pt x="2909684" y="143903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90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59"/>
                  </a:lnTo>
                  <a:lnTo>
                    <a:pt x="3003778" y="56959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86"/>
                  </a:lnTo>
                  <a:lnTo>
                    <a:pt x="2973806" y="88011"/>
                  </a:lnTo>
                  <a:lnTo>
                    <a:pt x="2975622" y="85178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59"/>
                  </a:lnTo>
                  <a:lnTo>
                    <a:pt x="3025267" y="94335"/>
                  </a:lnTo>
                  <a:lnTo>
                    <a:pt x="3027286" y="106857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9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98521" y="13890572"/>
              <a:ext cx="196555" cy="19655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795794" y="13902729"/>
              <a:ext cx="1602655" cy="1709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20252" y="10453451"/>
              <a:ext cx="3151577" cy="29846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567746" y="10457002"/>
              <a:ext cx="7536352" cy="279483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207167" y="11096422"/>
              <a:ext cx="6257514" cy="151599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567746" y="12292709"/>
              <a:ext cx="7536352" cy="279483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07167" y="12932129"/>
              <a:ext cx="6257514" cy="15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5560" cy="15793719"/>
            <a:chOff x="0" y="0"/>
            <a:chExt cx="5115560" cy="157937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15364" cy="157936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9419" y="639419"/>
              <a:ext cx="3836670" cy="14515465"/>
            </a:xfrm>
            <a:custGeom>
              <a:avLst/>
              <a:gdLst/>
              <a:ahLst/>
              <a:cxnLst/>
              <a:rect l="l" t="t" r="r" b="b"/>
              <a:pathLst>
                <a:path w="3836670" h="14515465">
                  <a:moveTo>
                    <a:pt x="3836525" y="0"/>
                  </a:moveTo>
                  <a:lnTo>
                    <a:pt x="0" y="0"/>
                  </a:lnTo>
                  <a:lnTo>
                    <a:pt x="0" y="14514853"/>
                  </a:lnTo>
                  <a:lnTo>
                    <a:pt x="3836525" y="14514853"/>
                  </a:lnTo>
                  <a:lnTo>
                    <a:pt x="3836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53" y="2397850"/>
              <a:ext cx="4475944" cy="1822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073" y="3037270"/>
              <a:ext cx="3197104" cy="5435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72979" y="4104417"/>
              <a:ext cx="295275" cy="273050"/>
            </a:xfrm>
            <a:custGeom>
              <a:avLst/>
              <a:gdLst/>
              <a:ahLst/>
              <a:cxnLst/>
              <a:rect l="l" t="t" r="r" b="b"/>
              <a:pathLst>
                <a:path w="295275" h="273050">
                  <a:moveTo>
                    <a:pt x="146010" y="252729"/>
                  </a:moveTo>
                  <a:lnTo>
                    <a:pt x="125467" y="252729"/>
                  </a:lnTo>
                  <a:lnTo>
                    <a:pt x="120172" y="260349"/>
                  </a:lnTo>
                  <a:lnTo>
                    <a:pt x="119358" y="261619"/>
                  </a:lnTo>
                  <a:lnTo>
                    <a:pt x="127947" y="267969"/>
                  </a:lnTo>
                  <a:lnTo>
                    <a:pt x="135205" y="271779"/>
                  </a:lnTo>
                  <a:lnTo>
                    <a:pt x="139088" y="273049"/>
                  </a:lnTo>
                  <a:lnTo>
                    <a:pt x="143596" y="273049"/>
                  </a:lnTo>
                  <a:lnTo>
                    <a:pt x="144959" y="261619"/>
                  </a:lnTo>
                  <a:lnTo>
                    <a:pt x="145044" y="260349"/>
                  </a:lnTo>
                  <a:lnTo>
                    <a:pt x="146010" y="252729"/>
                  </a:lnTo>
                  <a:close/>
                </a:path>
                <a:path w="295275" h="273050">
                  <a:moveTo>
                    <a:pt x="148746" y="251459"/>
                  </a:moveTo>
                  <a:lnTo>
                    <a:pt x="146171" y="251459"/>
                  </a:lnTo>
                  <a:lnTo>
                    <a:pt x="143596" y="273049"/>
                  </a:lnTo>
                  <a:lnTo>
                    <a:pt x="151321" y="273049"/>
                  </a:lnTo>
                  <a:lnTo>
                    <a:pt x="148746" y="251459"/>
                  </a:lnTo>
                  <a:close/>
                </a:path>
                <a:path w="295275" h="273050">
                  <a:moveTo>
                    <a:pt x="163341" y="242569"/>
                  </a:moveTo>
                  <a:lnTo>
                    <a:pt x="155365" y="247649"/>
                  </a:lnTo>
                  <a:lnTo>
                    <a:pt x="150549" y="250189"/>
                  </a:lnTo>
                  <a:lnTo>
                    <a:pt x="149456" y="250189"/>
                  </a:lnTo>
                  <a:lnTo>
                    <a:pt x="148746" y="251459"/>
                  </a:lnTo>
                  <a:lnTo>
                    <a:pt x="149806" y="260349"/>
                  </a:lnTo>
                  <a:lnTo>
                    <a:pt x="150033" y="261619"/>
                  </a:lnTo>
                  <a:lnTo>
                    <a:pt x="151321" y="273049"/>
                  </a:lnTo>
                  <a:lnTo>
                    <a:pt x="155828" y="273049"/>
                  </a:lnTo>
                  <a:lnTo>
                    <a:pt x="159711" y="271779"/>
                  </a:lnTo>
                  <a:lnTo>
                    <a:pt x="166970" y="267969"/>
                  </a:lnTo>
                  <a:lnTo>
                    <a:pt x="175559" y="261619"/>
                  </a:lnTo>
                  <a:lnTo>
                    <a:pt x="163341" y="242569"/>
                  </a:lnTo>
                  <a:close/>
                </a:path>
                <a:path w="295275" h="273050">
                  <a:moveTo>
                    <a:pt x="242712" y="248919"/>
                  </a:moveTo>
                  <a:lnTo>
                    <a:pt x="237702" y="252729"/>
                  </a:lnTo>
                  <a:lnTo>
                    <a:pt x="236686" y="260349"/>
                  </a:lnTo>
                  <a:lnTo>
                    <a:pt x="244202" y="269239"/>
                  </a:lnTo>
                  <a:lnTo>
                    <a:pt x="251310" y="270509"/>
                  </a:lnTo>
                  <a:lnTo>
                    <a:pt x="256320" y="266699"/>
                  </a:lnTo>
                  <a:lnTo>
                    <a:pt x="242712" y="248919"/>
                  </a:lnTo>
                  <a:close/>
                </a:path>
                <a:path w="295275" h="273050">
                  <a:moveTo>
                    <a:pt x="260402" y="236219"/>
                  </a:moveTo>
                  <a:lnTo>
                    <a:pt x="242712" y="248919"/>
                  </a:lnTo>
                  <a:lnTo>
                    <a:pt x="256320" y="266699"/>
                  </a:lnTo>
                  <a:lnTo>
                    <a:pt x="274010" y="253999"/>
                  </a:lnTo>
                  <a:lnTo>
                    <a:pt x="260402" y="236219"/>
                  </a:lnTo>
                  <a:close/>
                </a:path>
                <a:path w="295275" h="273050">
                  <a:moveTo>
                    <a:pt x="79293" y="209549"/>
                  </a:moveTo>
                  <a:lnTo>
                    <a:pt x="67076" y="228599"/>
                  </a:lnTo>
                  <a:lnTo>
                    <a:pt x="119358" y="261619"/>
                  </a:lnTo>
                  <a:lnTo>
                    <a:pt x="120231" y="260349"/>
                  </a:lnTo>
                  <a:lnTo>
                    <a:pt x="124245" y="253999"/>
                  </a:lnTo>
                  <a:lnTo>
                    <a:pt x="131575" y="242569"/>
                  </a:lnTo>
                  <a:lnTo>
                    <a:pt x="79293" y="209549"/>
                  </a:lnTo>
                  <a:close/>
                </a:path>
                <a:path w="295275" h="273050">
                  <a:moveTo>
                    <a:pt x="215623" y="209549"/>
                  </a:moveTo>
                  <a:lnTo>
                    <a:pt x="163341" y="242569"/>
                  </a:lnTo>
                  <a:lnTo>
                    <a:pt x="175559" y="261619"/>
                  </a:lnTo>
                  <a:lnTo>
                    <a:pt x="227841" y="228599"/>
                  </a:lnTo>
                  <a:lnTo>
                    <a:pt x="215623" y="209549"/>
                  </a:lnTo>
                  <a:close/>
                </a:path>
                <a:path w="295275" h="273050">
                  <a:moveTo>
                    <a:pt x="131575" y="242569"/>
                  </a:moveTo>
                  <a:lnTo>
                    <a:pt x="120172" y="260349"/>
                  </a:lnTo>
                  <a:lnTo>
                    <a:pt x="125467" y="252729"/>
                  </a:lnTo>
                  <a:lnTo>
                    <a:pt x="146010" y="252729"/>
                  </a:lnTo>
                  <a:lnTo>
                    <a:pt x="146171" y="251459"/>
                  </a:lnTo>
                  <a:lnTo>
                    <a:pt x="145461" y="250189"/>
                  </a:lnTo>
                  <a:lnTo>
                    <a:pt x="144368" y="250189"/>
                  </a:lnTo>
                  <a:lnTo>
                    <a:pt x="139552" y="247649"/>
                  </a:lnTo>
                  <a:lnTo>
                    <a:pt x="131575" y="24256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69625" y="228599"/>
                  </a:lnTo>
                  <a:lnTo>
                    <a:pt x="268223" y="229869"/>
                  </a:lnTo>
                  <a:lnTo>
                    <a:pt x="260402" y="236219"/>
                  </a:lnTo>
                  <a:lnTo>
                    <a:pt x="274010" y="253999"/>
                  </a:lnTo>
                  <a:lnTo>
                    <a:pt x="280404" y="248919"/>
                  </a:lnTo>
                  <a:lnTo>
                    <a:pt x="286109" y="245109"/>
                  </a:lnTo>
                  <a:lnTo>
                    <a:pt x="289744" y="238759"/>
                  </a:lnTo>
                  <a:lnTo>
                    <a:pt x="281184" y="233679"/>
                  </a:lnTo>
                  <a:lnTo>
                    <a:pt x="28011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71424" y="224789"/>
                  </a:moveTo>
                  <a:lnTo>
                    <a:pt x="271170" y="226059"/>
                  </a:lnTo>
                  <a:lnTo>
                    <a:pt x="270856" y="226059"/>
                  </a:lnTo>
                  <a:lnTo>
                    <a:pt x="270485" y="227329"/>
                  </a:lnTo>
                  <a:lnTo>
                    <a:pt x="289744" y="238759"/>
                  </a:lnTo>
                  <a:lnTo>
                    <a:pt x="290855" y="237489"/>
                  </a:lnTo>
                  <a:lnTo>
                    <a:pt x="291799" y="234949"/>
                  </a:lnTo>
                  <a:lnTo>
                    <a:pt x="292561" y="233679"/>
                  </a:lnTo>
                  <a:lnTo>
                    <a:pt x="281993" y="229869"/>
                  </a:lnTo>
                  <a:lnTo>
                    <a:pt x="283503" y="229869"/>
                  </a:lnTo>
                  <a:lnTo>
                    <a:pt x="271424" y="22478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80114" y="233679"/>
                  </a:lnTo>
                  <a:lnTo>
                    <a:pt x="28118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83503" y="229869"/>
                  </a:moveTo>
                  <a:lnTo>
                    <a:pt x="281993" y="229869"/>
                  </a:lnTo>
                  <a:lnTo>
                    <a:pt x="292561" y="233679"/>
                  </a:lnTo>
                  <a:lnTo>
                    <a:pt x="283503" y="22986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83535" y="72389"/>
                  </a:lnTo>
                  <a:lnTo>
                    <a:pt x="288476" y="82549"/>
                  </a:lnTo>
                  <a:lnTo>
                    <a:pt x="272195" y="90416"/>
                  </a:lnTo>
                  <a:lnTo>
                    <a:pt x="272195" y="222249"/>
                  </a:lnTo>
                  <a:lnTo>
                    <a:pt x="272014" y="223519"/>
                  </a:lnTo>
                  <a:lnTo>
                    <a:pt x="271424" y="224789"/>
                  </a:lnTo>
                  <a:lnTo>
                    <a:pt x="292561" y="233679"/>
                  </a:lnTo>
                  <a:lnTo>
                    <a:pt x="295056" y="227329"/>
                  </a:lnTo>
                  <a:lnTo>
                    <a:pt x="294935" y="222249"/>
                  </a:lnTo>
                  <a:lnTo>
                    <a:pt x="294875" y="67309"/>
                  </a:lnTo>
                  <a:lnTo>
                    <a:pt x="292298" y="6349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67681" y="200659"/>
                  </a:moveTo>
                  <a:lnTo>
                    <a:pt x="48977" y="213359"/>
                  </a:lnTo>
                  <a:lnTo>
                    <a:pt x="53193" y="219709"/>
                  </a:lnTo>
                  <a:lnTo>
                    <a:pt x="59737" y="223519"/>
                  </a:lnTo>
                  <a:lnTo>
                    <a:pt x="67076" y="228599"/>
                  </a:lnTo>
                  <a:lnTo>
                    <a:pt x="73592" y="218439"/>
                  </a:lnTo>
                  <a:lnTo>
                    <a:pt x="73184" y="218439"/>
                  </a:lnTo>
                  <a:lnTo>
                    <a:pt x="79293" y="209549"/>
                  </a:lnTo>
                  <a:lnTo>
                    <a:pt x="70298" y="203199"/>
                  </a:lnTo>
                  <a:lnTo>
                    <a:pt x="68675" y="201929"/>
                  </a:lnTo>
                  <a:lnTo>
                    <a:pt x="67681" y="200659"/>
                  </a:lnTo>
                  <a:close/>
                </a:path>
                <a:path w="295275" h="273050">
                  <a:moveTo>
                    <a:pt x="242567" y="218439"/>
                  </a:moveTo>
                  <a:lnTo>
                    <a:pt x="221732" y="218439"/>
                  </a:lnTo>
                  <a:lnTo>
                    <a:pt x="226314" y="226059"/>
                  </a:lnTo>
                  <a:lnTo>
                    <a:pt x="227026" y="227329"/>
                  </a:lnTo>
                  <a:lnTo>
                    <a:pt x="227841" y="228599"/>
                  </a:lnTo>
                  <a:lnTo>
                    <a:pt x="235179" y="223519"/>
                  </a:lnTo>
                  <a:lnTo>
                    <a:pt x="241724" y="219709"/>
                  </a:lnTo>
                  <a:lnTo>
                    <a:pt x="242567" y="218439"/>
                  </a:lnTo>
                  <a:close/>
                </a:path>
                <a:path w="295275" h="273050">
                  <a:moveTo>
                    <a:pt x="227236" y="200659"/>
                  </a:moveTo>
                  <a:lnTo>
                    <a:pt x="226241" y="201929"/>
                  </a:lnTo>
                  <a:lnTo>
                    <a:pt x="224619" y="203199"/>
                  </a:lnTo>
                  <a:lnTo>
                    <a:pt x="215623" y="209549"/>
                  </a:lnTo>
                  <a:lnTo>
                    <a:pt x="226212" y="226059"/>
                  </a:lnTo>
                  <a:lnTo>
                    <a:pt x="225550" y="224789"/>
                  </a:lnTo>
                  <a:lnTo>
                    <a:pt x="221732" y="218439"/>
                  </a:lnTo>
                  <a:lnTo>
                    <a:pt x="242567" y="218439"/>
                  </a:lnTo>
                  <a:lnTo>
                    <a:pt x="245939" y="213359"/>
                  </a:lnTo>
                  <a:lnTo>
                    <a:pt x="227236" y="200659"/>
                  </a:lnTo>
                  <a:close/>
                </a:path>
                <a:path w="295275" h="273050">
                  <a:moveTo>
                    <a:pt x="77664" y="212089"/>
                  </a:moveTo>
                  <a:lnTo>
                    <a:pt x="76675" y="213359"/>
                  </a:lnTo>
                  <a:lnTo>
                    <a:pt x="73184" y="218439"/>
                  </a:lnTo>
                  <a:lnTo>
                    <a:pt x="73592" y="218439"/>
                  </a:lnTo>
                  <a:lnTo>
                    <a:pt x="77664" y="212089"/>
                  </a:lnTo>
                  <a:close/>
                </a:path>
                <a:path w="295275" h="273050">
                  <a:moveTo>
                    <a:pt x="66887" y="199389"/>
                  </a:moveTo>
                  <a:lnTo>
                    <a:pt x="66591" y="199389"/>
                  </a:lnTo>
                  <a:lnTo>
                    <a:pt x="45709" y="208279"/>
                  </a:lnTo>
                  <a:lnTo>
                    <a:pt x="46596" y="209549"/>
                  </a:lnTo>
                  <a:lnTo>
                    <a:pt x="47691" y="212089"/>
                  </a:lnTo>
                  <a:lnTo>
                    <a:pt x="48977" y="213359"/>
                  </a:lnTo>
                  <a:lnTo>
                    <a:pt x="67681" y="200659"/>
                  </a:lnTo>
                  <a:lnTo>
                    <a:pt x="67252" y="200659"/>
                  </a:lnTo>
                  <a:lnTo>
                    <a:pt x="66887" y="199389"/>
                  </a:lnTo>
                  <a:close/>
                </a:path>
                <a:path w="295275" h="273050">
                  <a:moveTo>
                    <a:pt x="228325" y="199389"/>
                  </a:moveTo>
                  <a:lnTo>
                    <a:pt x="228030" y="199389"/>
                  </a:lnTo>
                  <a:lnTo>
                    <a:pt x="227665" y="200659"/>
                  </a:lnTo>
                  <a:lnTo>
                    <a:pt x="227236" y="200659"/>
                  </a:lnTo>
                  <a:lnTo>
                    <a:pt x="245939" y="213359"/>
                  </a:lnTo>
                  <a:lnTo>
                    <a:pt x="247226" y="212089"/>
                  </a:lnTo>
                  <a:lnTo>
                    <a:pt x="248321" y="209549"/>
                  </a:lnTo>
                  <a:lnTo>
                    <a:pt x="249208" y="208279"/>
                  </a:lnTo>
                  <a:lnTo>
                    <a:pt x="228325" y="199389"/>
                  </a:lnTo>
                  <a:close/>
                </a:path>
                <a:path w="295275" h="273050">
                  <a:moveTo>
                    <a:pt x="43013" y="100220"/>
                  </a:moveTo>
                  <a:lnTo>
                    <a:pt x="42907" y="196849"/>
                  </a:lnTo>
                  <a:lnTo>
                    <a:pt x="42801" y="200659"/>
                  </a:lnTo>
                  <a:lnTo>
                    <a:pt x="45709" y="208279"/>
                  </a:lnTo>
                  <a:lnTo>
                    <a:pt x="57642" y="203199"/>
                  </a:lnTo>
                  <a:lnTo>
                    <a:pt x="56150" y="203199"/>
                  </a:lnTo>
                  <a:lnTo>
                    <a:pt x="66591" y="199389"/>
                  </a:lnTo>
                  <a:lnTo>
                    <a:pt x="65905" y="196849"/>
                  </a:lnTo>
                  <a:lnTo>
                    <a:pt x="65693" y="195579"/>
                  </a:lnTo>
                  <a:lnTo>
                    <a:pt x="65693" y="111177"/>
                  </a:lnTo>
                  <a:lnTo>
                    <a:pt x="43013" y="100220"/>
                  </a:lnTo>
                  <a:close/>
                </a:path>
                <a:path w="295275" h="273050">
                  <a:moveTo>
                    <a:pt x="251903" y="100220"/>
                  </a:moveTo>
                  <a:lnTo>
                    <a:pt x="229224" y="111177"/>
                  </a:lnTo>
                  <a:lnTo>
                    <a:pt x="229224" y="195579"/>
                  </a:lnTo>
                  <a:lnTo>
                    <a:pt x="229011" y="196849"/>
                  </a:lnTo>
                  <a:lnTo>
                    <a:pt x="228325" y="199389"/>
                  </a:lnTo>
                  <a:lnTo>
                    <a:pt x="249208" y="208279"/>
                  </a:lnTo>
                  <a:lnTo>
                    <a:pt x="238766" y="203199"/>
                  </a:lnTo>
                  <a:lnTo>
                    <a:pt x="251146" y="203199"/>
                  </a:lnTo>
                  <a:lnTo>
                    <a:pt x="252116" y="200659"/>
                  </a:lnTo>
                  <a:lnTo>
                    <a:pt x="252009" y="196849"/>
                  </a:lnTo>
                  <a:lnTo>
                    <a:pt x="251903" y="100220"/>
                  </a:lnTo>
                  <a:close/>
                </a:path>
                <a:path w="295275" h="273050">
                  <a:moveTo>
                    <a:pt x="251146" y="203199"/>
                  </a:moveTo>
                  <a:lnTo>
                    <a:pt x="238766" y="203199"/>
                  </a:lnTo>
                  <a:lnTo>
                    <a:pt x="249208" y="208279"/>
                  </a:lnTo>
                  <a:lnTo>
                    <a:pt x="251146" y="203199"/>
                  </a:lnTo>
                  <a:close/>
                </a:path>
                <a:path w="295275" h="273050">
                  <a:moveTo>
                    <a:pt x="66591" y="199389"/>
                  </a:moveTo>
                  <a:lnTo>
                    <a:pt x="56150" y="203199"/>
                  </a:lnTo>
                  <a:lnTo>
                    <a:pt x="57642" y="203199"/>
                  </a:lnTo>
                  <a:lnTo>
                    <a:pt x="66591" y="199389"/>
                  </a:lnTo>
                  <a:close/>
                </a:path>
                <a:path w="295275" h="273050">
                  <a:moveTo>
                    <a:pt x="148480" y="124459"/>
                  </a:moveTo>
                  <a:lnTo>
                    <a:pt x="146437" y="124459"/>
                  </a:lnTo>
                  <a:lnTo>
                    <a:pt x="145983" y="129539"/>
                  </a:lnTo>
                  <a:lnTo>
                    <a:pt x="145356" y="135889"/>
                  </a:lnTo>
                  <a:lnTo>
                    <a:pt x="144395" y="146049"/>
                  </a:lnTo>
                  <a:lnTo>
                    <a:pt x="146433" y="147319"/>
                  </a:lnTo>
                  <a:lnTo>
                    <a:pt x="148484" y="147319"/>
                  </a:lnTo>
                  <a:lnTo>
                    <a:pt x="150522" y="146049"/>
                  </a:lnTo>
                  <a:lnTo>
                    <a:pt x="149501" y="135889"/>
                  </a:lnTo>
                  <a:lnTo>
                    <a:pt x="148960" y="129539"/>
                  </a:lnTo>
                  <a:lnTo>
                    <a:pt x="148480" y="124459"/>
                  </a:lnTo>
                  <a:close/>
                </a:path>
                <a:path w="295275" h="273050">
                  <a:moveTo>
                    <a:pt x="134611" y="119379"/>
                  </a:moveTo>
                  <a:lnTo>
                    <a:pt x="124729" y="139699"/>
                  </a:lnTo>
                  <a:lnTo>
                    <a:pt x="131706" y="143509"/>
                  </a:lnTo>
                  <a:lnTo>
                    <a:pt x="137735" y="146049"/>
                  </a:lnTo>
                  <a:lnTo>
                    <a:pt x="144395" y="146049"/>
                  </a:lnTo>
                  <a:lnTo>
                    <a:pt x="146437" y="124459"/>
                  </a:lnTo>
                  <a:lnTo>
                    <a:pt x="144861" y="124459"/>
                  </a:lnTo>
                  <a:lnTo>
                    <a:pt x="143138" y="123189"/>
                  </a:lnTo>
                  <a:lnTo>
                    <a:pt x="134611" y="119379"/>
                  </a:lnTo>
                  <a:close/>
                </a:path>
                <a:path w="295275" h="273050">
                  <a:moveTo>
                    <a:pt x="160306" y="119379"/>
                  </a:moveTo>
                  <a:lnTo>
                    <a:pt x="151779" y="123189"/>
                  </a:lnTo>
                  <a:lnTo>
                    <a:pt x="150056" y="124459"/>
                  </a:lnTo>
                  <a:lnTo>
                    <a:pt x="148480" y="124459"/>
                  </a:lnTo>
                  <a:lnTo>
                    <a:pt x="150522" y="146049"/>
                  </a:lnTo>
                  <a:lnTo>
                    <a:pt x="157182" y="146049"/>
                  </a:lnTo>
                  <a:lnTo>
                    <a:pt x="163211" y="143509"/>
                  </a:lnTo>
                  <a:lnTo>
                    <a:pt x="170188" y="139699"/>
                  </a:lnTo>
                  <a:lnTo>
                    <a:pt x="160306" y="119379"/>
                  </a:lnTo>
                  <a:close/>
                </a:path>
                <a:path w="295275" h="273050">
                  <a:moveTo>
                    <a:pt x="65157" y="85823"/>
                  </a:moveTo>
                  <a:lnTo>
                    <a:pt x="65693" y="86359"/>
                  </a:lnTo>
                  <a:lnTo>
                    <a:pt x="65693" y="111177"/>
                  </a:lnTo>
                  <a:lnTo>
                    <a:pt x="124729" y="139699"/>
                  </a:lnTo>
                  <a:lnTo>
                    <a:pt x="134611" y="119379"/>
                  </a:lnTo>
                  <a:lnTo>
                    <a:pt x="65157" y="85823"/>
                  </a:lnTo>
                  <a:close/>
                </a:path>
                <a:path w="295275" h="273050">
                  <a:moveTo>
                    <a:pt x="229759" y="85823"/>
                  </a:moveTo>
                  <a:lnTo>
                    <a:pt x="160306" y="119379"/>
                  </a:lnTo>
                  <a:lnTo>
                    <a:pt x="170188" y="139699"/>
                  </a:lnTo>
                  <a:lnTo>
                    <a:pt x="229224" y="111177"/>
                  </a:lnTo>
                  <a:lnTo>
                    <a:pt x="229224" y="86359"/>
                  </a:lnTo>
                  <a:lnTo>
                    <a:pt x="229759" y="85823"/>
                  </a:lnTo>
                  <a:close/>
                </a:path>
                <a:path w="295275" h="273050">
                  <a:moveTo>
                    <a:pt x="55752" y="81279"/>
                  </a:moveTo>
                  <a:lnTo>
                    <a:pt x="48090" y="81279"/>
                  </a:lnTo>
                  <a:lnTo>
                    <a:pt x="43013" y="86359"/>
                  </a:lnTo>
                  <a:lnTo>
                    <a:pt x="43013" y="100220"/>
                  </a:lnTo>
                  <a:lnTo>
                    <a:pt x="65693" y="111177"/>
                  </a:lnTo>
                  <a:lnTo>
                    <a:pt x="65693" y="86359"/>
                  </a:lnTo>
                  <a:lnTo>
                    <a:pt x="65157" y="85823"/>
                  </a:lnTo>
                  <a:lnTo>
                    <a:pt x="55752" y="81279"/>
                  </a:lnTo>
                  <a:close/>
                </a:path>
                <a:path w="295275" h="273050">
                  <a:moveTo>
                    <a:pt x="257120" y="72604"/>
                  </a:moveTo>
                  <a:lnTo>
                    <a:pt x="229759" y="85823"/>
                  </a:lnTo>
                  <a:lnTo>
                    <a:pt x="229224" y="86359"/>
                  </a:lnTo>
                  <a:lnTo>
                    <a:pt x="229224" y="111177"/>
                  </a:lnTo>
                  <a:lnTo>
                    <a:pt x="251903" y="100220"/>
                  </a:lnTo>
                  <a:lnTo>
                    <a:pt x="251903" y="86359"/>
                  </a:lnTo>
                  <a:lnTo>
                    <a:pt x="246826" y="81279"/>
                  </a:lnTo>
                  <a:lnTo>
                    <a:pt x="272195" y="81279"/>
                  </a:lnTo>
                  <a:lnTo>
                    <a:pt x="272195" y="79522"/>
                  </a:lnTo>
                  <a:lnTo>
                    <a:pt x="257120" y="72604"/>
                  </a:lnTo>
                  <a:close/>
                </a:path>
                <a:path w="295275" h="273050">
                  <a:moveTo>
                    <a:pt x="11381" y="72389"/>
                  </a:moveTo>
                  <a:lnTo>
                    <a:pt x="6440" y="82549"/>
                  </a:lnTo>
                  <a:lnTo>
                    <a:pt x="43013" y="100220"/>
                  </a:lnTo>
                  <a:lnTo>
                    <a:pt x="43013" y="86359"/>
                  </a:lnTo>
                  <a:lnTo>
                    <a:pt x="46821" y="82549"/>
                  </a:lnTo>
                  <a:lnTo>
                    <a:pt x="16123" y="82549"/>
                  </a:lnTo>
                  <a:lnTo>
                    <a:pt x="11482" y="72604"/>
                  </a:lnTo>
                  <a:lnTo>
                    <a:pt x="11381" y="72389"/>
                  </a:lnTo>
                  <a:close/>
                </a:path>
                <a:path w="295275" h="273050">
                  <a:moveTo>
                    <a:pt x="272195" y="81279"/>
                  </a:moveTo>
                  <a:lnTo>
                    <a:pt x="246826" y="81279"/>
                  </a:lnTo>
                  <a:lnTo>
                    <a:pt x="251903" y="86359"/>
                  </a:lnTo>
                  <a:lnTo>
                    <a:pt x="251903" y="100220"/>
                  </a:lnTo>
                  <a:lnTo>
                    <a:pt x="272195" y="90416"/>
                  </a:lnTo>
                  <a:lnTo>
                    <a:pt x="272195" y="81279"/>
                  </a:lnTo>
                  <a:close/>
                </a:path>
                <a:path w="295275" h="273050">
                  <a:moveTo>
                    <a:pt x="272195" y="79522"/>
                  </a:moveTo>
                  <a:lnTo>
                    <a:pt x="272195" y="90416"/>
                  </a:lnTo>
                  <a:lnTo>
                    <a:pt x="288476" y="82549"/>
                  </a:lnTo>
                  <a:lnTo>
                    <a:pt x="278793" y="82549"/>
                  </a:lnTo>
                  <a:lnTo>
                    <a:pt x="272195" y="79522"/>
                  </a:lnTo>
                  <a:close/>
                </a:path>
                <a:path w="295275" h="273050">
                  <a:moveTo>
                    <a:pt x="60616" y="81279"/>
                  </a:moveTo>
                  <a:lnTo>
                    <a:pt x="55752" y="81279"/>
                  </a:lnTo>
                  <a:lnTo>
                    <a:pt x="65157" y="85823"/>
                  </a:lnTo>
                  <a:lnTo>
                    <a:pt x="60616" y="81279"/>
                  </a:lnTo>
                  <a:close/>
                </a:path>
                <a:path w="295275" h="273050">
                  <a:moveTo>
                    <a:pt x="239164" y="81279"/>
                  </a:moveTo>
                  <a:lnTo>
                    <a:pt x="234301" y="81279"/>
                  </a:lnTo>
                  <a:lnTo>
                    <a:pt x="229759" y="85823"/>
                  </a:lnTo>
                  <a:lnTo>
                    <a:pt x="239164" y="81279"/>
                  </a:lnTo>
                  <a:close/>
                </a:path>
                <a:path w="295275" h="273050">
                  <a:moveTo>
                    <a:pt x="6640" y="62229"/>
                  </a:moveTo>
                  <a:lnTo>
                    <a:pt x="2654" y="63499"/>
                  </a:lnTo>
                  <a:lnTo>
                    <a:pt x="85" y="67309"/>
                  </a:lnTo>
                  <a:lnTo>
                    <a:pt x="0" y="76199"/>
                  </a:lnTo>
                  <a:lnTo>
                    <a:pt x="2491" y="80009"/>
                  </a:lnTo>
                  <a:lnTo>
                    <a:pt x="6440" y="82549"/>
                  </a:lnTo>
                  <a:lnTo>
                    <a:pt x="11277" y="72604"/>
                  </a:lnTo>
                  <a:lnTo>
                    <a:pt x="11381" y="72389"/>
                  </a:lnTo>
                  <a:lnTo>
                    <a:pt x="6640" y="62229"/>
                  </a:lnTo>
                  <a:close/>
                </a:path>
                <a:path w="295275" h="273050">
                  <a:moveTo>
                    <a:pt x="16323" y="62229"/>
                  </a:moveTo>
                  <a:lnTo>
                    <a:pt x="11381" y="72389"/>
                  </a:lnTo>
                  <a:lnTo>
                    <a:pt x="16123" y="82549"/>
                  </a:lnTo>
                  <a:lnTo>
                    <a:pt x="37796" y="72604"/>
                  </a:lnTo>
                  <a:lnTo>
                    <a:pt x="16323" y="62229"/>
                  </a:lnTo>
                  <a:close/>
                </a:path>
                <a:path w="295275" h="273050">
                  <a:moveTo>
                    <a:pt x="37796" y="72604"/>
                  </a:moveTo>
                  <a:lnTo>
                    <a:pt x="16123" y="82549"/>
                  </a:lnTo>
                  <a:lnTo>
                    <a:pt x="46821" y="82549"/>
                  </a:lnTo>
                  <a:lnTo>
                    <a:pt x="48090" y="81279"/>
                  </a:lnTo>
                  <a:lnTo>
                    <a:pt x="55752" y="81279"/>
                  </a:lnTo>
                  <a:lnTo>
                    <a:pt x="37796" y="72604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2195" y="72389"/>
                  </a:lnTo>
                  <a:lnTo>
                    <a:pt x="272195" y="79522"/>
                  </a:lnTo>
                  <a:lnTo>
                    <a:pt x="278793" y="82549"/>
                  </a:lnTo>
                  <a:lnTo>
                    <a:pt x="283435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8793" y="82549"/>
                  </a:lnTo>
                  <a:lnTo>
                    <a:pt x="288476" y="82549"/>
                  </a:lnTo>
                  <a:lnTo>
                    <a:pt x="283640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78594" y="62229"/>
                  </a:moveTo>
                  <a:lnTo>
                    <a:pt x="257120" y="72604"/>
                  </a:lnTo>
                  <a:lnTo>
                    <a:pt x="272195" y="79522"/>
                  </a:lnTo>
                  <a:lnTo>
                    <a:pt x="272195" y="72389"/>
                  </a:lnTo>
                  <a:lnTo>
                    <a:pt x="283535" y="72389"/>
                  </a:lnTo>
                  <a:lnTo>
                    <a:pt x="278594" y="62229"/>
                  </a:lnTo>
                  <a:close/>
                </a:path>
                <a:path w="295275" h="273050">
                  <a:moveTo>
                    <a:pt x="60405" y="62229"/>
                  </a:moveTo>
                  <a:lnTo>
                    <a:pt x="16323" y="62229"/>
                  </a:lnTo>
                  <a:lnTo>
                    <a:pt x="37796" y="72604"/>
                  </a:lnTo>
                  <a:lnTo>
                    <a:pt x="60405" y="62229"/>
                  </a:lnTo>
                  <a:close/>
                </a:path>
                <a:path w="295275" h="273050">
                  <a:moveTo>
                    <a:pt x="169270" y="7619"/>
                  </a:moveTo>
                  <a:lnTo>
                    <a:pt x="159787" y="27939"/>
                  </a:lnTo>
                  <a:lnTo>
                    <a:pt x="257120" y="72604"/>
                  </a:lnTo>
                  <a:lnTo>
                    <a:pt x="278594" y="62229"/>
                  </a:lnTo>
                  <a:lnTo>
                    <a:pt x="288277" y="62229"/>
                  </a:lnTo>
                  <a:lnTo>
                    <a:pt x="169270" y="7619"/>
                  </a:lnTo>
                  <a:close/>
                </a:path>
                <a:path w="295275" h="273050">
                  <a:moveTo>
                    <a:pt x="125647" y="7619"/>
                  </a:moveTo>
                  <a:lnTo>
                    <a:pt x="6640" y="62229"/>
                  </a:lnTo>
                  <a:lnTo>
                    <a:pt x="11381" y="72389"/>
                  </a:lnTo>
                  <a:lnTo>
                    <a:pt x="16323" y="62229"/>
                  </a:lnTo>
                  <a:lnTo>
                    <a:pt x="60405" y="62229"/>
                  </a:lnTo>
                  <a:lnTo>
                    <a:pt x="135130" y="27939"/>
                  </a:lnTo>
                  <a:lnTo>
                    <a:pt x="125647" y="761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78594" y="62229"/>
                  </a:lnTo>
                  <a:lnTo>
                    <a:pt x="283535" y="7238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144527" y="0"/>
                  </a:moveTo>
                  <a:lnTo>
                    <a:pt x="138159" y="1269"/>
                  </a:lnTo>
                  <a:lnTo>
                    <a:pt x="132358" y="3809"/>
                  </a:lnTo>
                  <a:lnTo>
                    <a:pt x="125647" y="7619"/>
                  </a:lnTo>
                  <a:lnTo>
                    <a:pt x="135130" y="27939"/>
                  </a:lnTo>
                  <a:lnTo>
                    <a:pt x="143322" y="24129"/>
                  </a:lnTo>
                  <a:lnTo>
                    <a:pt x="144972" y="22859"/>
                  </a:lnTo>
                  <a:lnTo>
                    <a:pt x="146481" y="22859"/>
                  </a:lnTo>
                  <a:lnTo>
                    <a:pt x="144635" y="1269"/>
                  </a:lnTo>
                  <a:lnTo>
                    <a:pt x="144527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8435" y="22859"/>
                  </a:lnTo>
                  <a:lnTo>
                    <a:pt x="149944" y="22859"/>
                  </a:lnTo>
                  <a:lnTo>
                    <a:pt x="151594" y="24129"/>
                  </a:lnTo>
                  <a:lnTo>
                    <a:pt x="159787" y="27939"/>
                  </a:lnTo>
                  <a:lnTo>
                    <a:pt x="169270" y="7619"/>
                  </a:lnTo>
                  <a:lnTo>
                    <a:pt x="162559" y="3809"/>
                  </a:lnTo>
                  <a:lnTo>
                    <a:pt x="156757" y="1269"/>
                  </a:lnTo>
                  <a:lnTo>
                    <a:pt x="150390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4527" y="0"/>
                  </a:lnTo>
                  <a:lnTo>
                    <a:pt x="146481" y="22859"/>
                  </a:lnTo>
                  <a:lnTo>
                    <a:pt x="148435" y="22859"/>
                  </a:lnTo>
                  <a:lnTo>
                    <a:pt x="150281" y="1269"/>
                  </a:lnTo>
                  <a:lnTo>
                    <a:pt x="15039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8508" y="4143499"/>
            <a:ext cx="936733" cy="19145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73142" y="4936991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57644" y="265429"/>
                </a:moveTo>
                <a:lnTo>
                  <a:pt x="47348" y="285749"/>
                </a:lnTo>
                <a:lnTo>
                  <a:pt x="55026" y="289559"/>
                </a:lnTo>
                <a:lnTo>
                  <a:pt x="63215" y="292099"/>
                </a:lnTo>
                <a:lnTo>
                  <a:pt x="72033" y="293369"/>
                </a:lnTo>
                <a:lnTo>
                  <a:pt x="81600" y="294639"/>
                </a:lnTo>
                <a:lnTo>
                  <a:pt x="132176" y="294639"/>
                </a:lnTo>
                <a:lnTo>
                  <a:pt x="132176" y="273049"/>
                </a:lnTo>
                <a:lnTo>
                  <a:pt x="104316" y="273049"/>
                </a:lnTo>
                <a:lnTo>
                  <a:pt x="93135" y="271779"/>
                </a:lnTo>
                <a:lnTo>
                  <a:pt x="83446" y="271779"/>
                </a:lnTo>
                <a:lnTo>
                  <a:pt x="75267" y="270509"/>
                </a:lnTo>
                <a:lnTo>
                  <a:pt x="68414" y="269239"/>
                </a:lnTo>
                <a:lnTo>
                  <a:pt x="62626" y="267969"/>
                </a:lnTo>
                <a:lnTo>
                  <a:pt x="57644" y="265429"/>
                </a:lnTo>
                <a:close/>
              </a:path>
              <a:path w="294640" h="294639">
                <a:moveTo>
                  <a:pt x="162415" y="273049"/>
                </a:moveTo>
                <a:lnTo>
                  <a:pt x="132176" y="273049"/>
                </a:lnTo>
                <a:lnTo>
                  <a:pt x="132176" y="294639"/>
                </a:lnTo>
                <a:lnTo>
                  <a:pt x="162415" y="294639"/>
                </a:lnTo>
                <a:lnTo>
                  <a:pt x="162415" y="273049"/>
                </a:lnTo>
                <a:close/>
              </a:path>
              <a:path w="294640" h="294639">
                <a:moveTo>
                  <a:pt x="236947" y="265429"/>
                </a:moveTo>
                <a:lnTo>
                  <a:pt x="231965" y="267969"/>
                </a:lnTo>
                <a:lnTo>
                  <a:pt x="226177" y="269239"/>
                </a:lnTo>
                <a:lnTo>
                  <a:pt x="219324" y="270509"/>
                </a:lnTo>
                <a:lnTo>
                  <a:pt x="211145" y="271779"/>
                </a:lnTo>
                <a:lnTo>
                  <a:pt x="201456" y="271779"/>
                </a:lnTo>
                <a:lnTo>
                  <a:pt x="190275" y="273049"/>
                </a:lnTo>
                <a:lnTo>
                  <a:pt x="162415" y="273049"/>
                </a:lnTo>
                <a:lnTo>
                  <a:pt x="162415" y="294639"/>
                </a:lnTo>
                <a:lnTo>
                  <a:pt x="212991" y="294639"/>
                </a:lnTo>
                <a:lnTo>
                  <a:pt x="222558" y="293369"/>
                </a:lnTo>
                <a:lnTo>
                  <a:pt x="231376" y="292099"/>
                </a:lnTo>
                <a:lnTo>
                  <a:pt x="239565" y="289559"/>
                </a:lnTo>
                <a:lnTo>
                  <a:pt x="247243" y="285749"/>
                </a:lnTo>
                <a:lnTo>
                  <a:pt x="236947" y="265429"/>
                </a:lnTo>
                <a:close/>
              </a:path>
              <a:path w="294640" h="294639">
                <a:moveTo>
                  <a:pt x="29562" y="237489"/>
                </a:moveTo>
                <a:lnTo>
                  <a:pt x="9355" y="247649"/>
                </a:lnTo>
                <a:lnTo>
                  <a:pt x="16507" y="259079"/>
                </a:lnTo>
                <a:lnTo>
                  <a:pt x="25342" y="269239"/>
                </a:lnTo>
                <a:lnTo>
                  <a:pt x="35682" y="278129"/>
                </a:lnTo>
                <a:lnTo>
                  <a:pt x="47348" y="285749"/>
                </a:lnTo>
                <a:lnTo>
                  <a:pt x="57644" y="265429"/>
                </a:lnTo>
                <a:lnTo>
                  <a:pt x="49022" y="260349"/>
                </a:lnTo>
                <a:lnTo>
                  <a:pt x="41379" y="253999"/>
                </a:lnTo>
                <a:lnTo>
                  <a:pt x="34849" y="246379"/>
                </a:lnTo>
                <a:lnTo>
                  <a:pt x="29562" y="237489"/>
                </a:lnTo>
                <a:close/>
              </a:path>
              <a:path w="294640" h="294639">
                <a:moveTo>
                  <a:pt x="265029" y="237489"/>
                </a:moveTo>
                <a:lnTo>
                  <a:pt x="259742" y="246379"/>
                </a:lnTo>
                <a:lnTo>
                  <a:pt x="253212" y="253999"/>
                </a:lnTo>
                <a:lnTo>
                  <a:pt x="245569" y="260349"/>
                </a:lnTo>
                <a:lnTo>
                  <a:pt x="236947" y="265429"/>
                </a:lnTo>
                <a:lnTo>
                  <a:pt x="247243" y="285749"/>
                </a:lnTo>
                <a:lnTo>
                  <a:pt x="258909" y="278129"/>
                </a:lnTo>
                <a:lnTo>
                  <a:pt x="269249" y="269239"/>
                </a:lnTo>
                <a:lnTo>
                  <a:pt x="278084" y="259079"/>
                </a:lnTo>
                <a:lnTo>
                  <a:pt x="285236" y="247649"/>
                </a:lnTo>
                <a:lnTo>
                  <a:pt x="265029" y="237489"/>
                </a:lnTo>
                <a:close/>
              </a:path>
              <a:path w="294640" h="294639">
                <a:moveTo>
                  <a:pt x="949" y="104139"/>
                </a:moveTo>
                <a:lnTo>
                  <a:pt x="316" y="109219"/>
                </a:lnTo>
                <a:lnTo>
                  <a:pt x="0" y="115569"/>
                </a:lnTo>
                <a:lnTo>
                  <a:pt x="9" y="191769"/>
                </a:lnTo>
                <a:lnTo>
                  <a:pt x="290" y="201929"/>
                </a:lnTo>
                <a:lnTo>
                  <a:pt x="326" y="203199"/>
                </a:lnTo>
                <a:lnTo>
                  <a:pt x="869" y="212089"/>
                </a:lnTo>
                <a:lnTo>
                  <a:pt x="947" y="213359"/>
                </a:lnTo>
                <a:lnTo>
                  <a:pt x="2006" y="223519"/>
                </a:lnTo>
                <a:lnTo>
                  <a:pt x="3657" y="232409"/>
                </a:lnTo>
                <a:lnTo>
                  <a:pt x="6055" y="240029"/>
                </a:lnTo>
                <a:lnTo>
                  <a:pt x="9355" y="247649"/>
                </a:lnTo>
                <a:lnTo>
                  <a:pt x="29562" y="237489"/>
                </a:lnTo>
                <a:lnTo>
                  <a:pt x="27422" y="232409"/>
                </a:lnTo>
                <a:lnTo>
                  <a:pt x="25733" y="227329"/>
                </a:lnTo>
                <a:lnTo>
                  <a:pt x="22594" y="111759"/>
                </a:lnTo>
                <a:lnTo>
                  <a:pt x="23350" y="107949"/>
                </a:lnTo>
                <a:lnTo>
                  <a:pt x="949" y="104139"/>
                </a:lnTo>
                <a:close/>
              </a:path>
              <a:path w="294640" h="294639">
                <a:moveTo>
                  <a:pt x="293642" y="104139"/>
                </a:moveTo>
                <a:lnTo>
                  <a:pt x="271241" y="107949"/>
                </a:lnTo>
                <a:lnTo>
                  <a:pt x="271997" y="111759"/>
                </a:lnTo>
                <a:lnTo>
                  <a:pt x="271872" y="191769"/>
                </a:lnTo>
                <a:lnTo>
                  <a:pt x="267169" y="232409"/>
                </a:lnTo>
                <a:lnTo>
                  <a:pt x="265029" y="237489"/>
                </a:lnTo>
                <a:lnTo>
                  <a:pt x="285236" y="247649"/>
                </a:lnTo>
                <a:lnTo>
                  <a:pt x="294265" y="203199"/>
                </a:lnTo>
                <a:lnTo>
                  <a:pt x="294591" y="115569"/>
                </a:lnTo>
                <a:lnTo>
                  <a:pt x="294402" y="111759"/>
                </a:lnTo>
                <a:lnTo>
                  <a:pt x="294275" y="109219"/>
                </a:lnTo>
                <a:lnTo>
                  <a:pt x="293642" y="104139"/>
                </a:lnTo>
                <a:close/>
              </a:path>
              <a:path w="294640" h="294639">
                <a:moveTo>
                  <a:pt x="85520" y="106679"/>
                </a:moveTo>
                <a:lnTo>
                  <a:pt x="72994" y="106679"/>
                </a:lnTo>
                <a:lnTo>
                  <a:pt x="67917" y="111759"/>
                </a:lnTo>
                <a:lnTo>
                  <a:pt x="67917" y="229869"/>
                </a:lnTo>
                <a:lnTo>
                  <a:pt x="72994" y="234949"/>
                </a:lnTo>
                <a:lnTo>
                  <a:pt x="85520" y="234949"/>
                </a:lnTo>
                <a:lnTo>
                  <a:pt x="90597" y="229869"/>
                </a:lnTo>
                <a:lnTo>
                  <a:pt x="90597" y="111759"/>
                </a:lnTo>
                <a:lnTo>
                  <a:pt x="85520" y="106679"/>
                </a:lnTo>
                <a:close/>
              </a:path>
              <a:path w="294640" h="294639">
                <a:moveTo>
                  <a:pt x="153558" y="106679"/>
                </a:moveTo>
                <a:lnTo>
                  <a:pt x="141033" y="106679"/>
                </a:lnTo>
                <a:lnTo>
                  <a:pt x="135956" y="111759"/>
                </a:lnTo>
                <a:lnTo>
                  <a:pt x="135956" y="229869"/>
                </a:lnTo>
                <a:lnTo>
                  <a:pt x="141033" y="234949"/>
                </a:lnTo>
                <a:lnTo>
                  <a:pt x="153558" y="234949"/>
                </a:lnTo>
                <a:lnTo>
                  <a:pt x="158635" y="229869"/>
                </a:lnTo>
                <a:lnTo>
                  <a:pt x="158635" y="111759"/>
                </a:lnTo>
                <a:lnTo>
                  <a:pt x="153558" y="106679"/>
                </a:lnTo>
                <a:close/>
              </a:path>
              <a:path w="294640" h="294639">
                <a:moveTo>
                  <a:pt x="221597" y="106679"/>
                </a:moveTo>
                <a:lnTo>
                  <a:pt x="209071" y="106679"/>
                </a:lnTo>
                <a:lnTo>
                  <a:pt x="203994" y="111759"/>
                </a:lnTo>
                <a:lnTo>
                  <a:pt x="203994" y="229869"/>
                </a:lnTo>
                <a:lnTo>
                  <a:pt x="209071" y="234949"/>
                </a:lnTo>
                <a:lnTo>
                  <a:pt x="221597" y="234949"/>
                </a:lnTo>
                <a:lnTo>
                  <a:pt x="226674" y="229869"/>
                </a:lnTo>
                <a:lnTo>
                  <a:pt x="226674" y="111759"/>
                </a:lnTo>
                <a:lnTo>
                  <a:pt x="221597" y="106679"/>
                </a:lnTo>
                <a:close/>
              </a:path>
              <a:path w="294640" h="294639">
                <a:moveTo>
                  <a:pt x="73217" y="31749"/>
                </a:moveTo>
                <a:lnTo>
                  <a:pt x="47060" y="40639"/>
                </a:lnTo>
                <a:lnTo>
                  <a:pt x="25342" y="55879"/>
                </a:lnTo>
                <a:lnTo>
                  <a:pt x="9495" y="77469"/>
                </a:lnTo>
                <a:lnTo>
                  <a:pt x="949" y="104139"/>
                </a:lnTo>
                <a:lnTo>
                  <a:pt x="23350" y="107949"/>
                </a:lnTo>
                <a:lnTo>
                  <a:pt x="29666" y="87629"/>
                </a:lnTo>
                <a:lnTo>
                  <a:pt x="41379" y="72389"/>
                </a:lnTo>
                <a:lnTo>
                  <a:pt x="57431" y="60959"/>
                </a:lnTo>
                <a:lnTo>
                  <a:pt x="76765" y="54609"/>
                </a:lnTo>
                <a:lnTo>
                  <a:pt x="73217" y="31749"/>
                </a:lnTo>
                <a:close/>
              </a:path>
              <a:path w="294640" h="294639">
                <a:moveTo>
                  <a:pt x="221374" y="31749"/>
                </a:moveTo>
                <a:lnTo>
                  <a:pt x="217826" y="54609"/>
                </a:lnTo>
                <a:lnTo>
                  <a:pt x="237160" y="60959"/>
                </a:lnTo>
                <a:lnTo>
                  <a:pt x="253212" y="72389"/>
                </a:lnTo>
                <a:lnTo>
                  <a:pt x="264925" y="87629"/>
                </a:lnTo>
                <a:lnTo>
                  <a:pt x="271241" y="107949"/>
                </a:lnTo>
                <a:lnTo>
                  <a:pt x="282442" y="105409"/>
                </a:lnTo>
                <a:lnTo>
                  <a:pt x="286175" y="105409"/>
                </a:lnTo>
                <a:lnTo>
                  <a:pt x="293642" y="104139"/>
                </a:lnTo>
                <a:lnTo>
                  <a:pt x="285096" y="77469"/>
                </a:lnTo>
                <a:lnTo>
                  <a:pt x="269249" y="55879"/>
                </a:lnTo>
                <a:lnTo>
                  <a:pt x="247531" y="40639"/>
                </a:lnTo>
                <a:lnTo>
                  <a:pt x="221374" y="31749"/>
                </a:lnTo>
                <a:close/>
              </a:path>
              <a:path w="294640" h="294639">
                <a:moveTo>
                  <a:pt x="286175" y="105409"/>
                </a:moveTo>
                <a:lnTo>
                  <a:pt x="282442" y="105409"/>
                </a:lnTo>
                <a:lnTo>
                  <a:pt x="271241" y="107949"/>
                </a:lnTo>
                <a:lnTo>
                  <a:pt x="286175" y="105409"/>
                </a:lnTo>
                <a:close/>
              </a:path>
              <a:path w="294640" h="294639">
                <a:moveTo>
                  <a:pt x="108199" y="0"/>
                </a:moveTo>
                <a:lnTo>
                  <a:pt x="95674" y="0"/>
                </a:lnTo>
                <a:lnTo>
                  <a:pt x="90597" y="5079"/>
                </a:lnTo>
                <a:lnTo>
                  <a:pt x="90597" y="71119"/>
                </a:lnTo>
                <a:lnTo>
                  <a:pt x="95674" y="76199"/>
                </a:lnTo>
                <a:lnTo>
                  <a:pt x="108199" y="76199"/>
                </a:lnTo>
                <a:lnTo>
                  <a:pt x="113276" y="71119"/>
                </a:lnTo>
                <a:lnTo>
                  <a:pt x="113276" y="53339"/>
                </a:lnTo>
                <a:lnTo>
                  <a:pt x="101937" y="53339"/>
                </a:lnTo>
                <a:lnTo>
                  <a:pt x="101937" y="30479"/>
                </a:lnTo>
                <a:lnTo>
                  <a:pt x="113276" y="30479"/>
                </a:lnTo>
                <a:lnTo>
                  <a:pt x="113276" y="5079"/>
                </a:lnTo>
                <a:lnTo>
                  <a:pt x="108199" y="0"/>
                </a:lnTo>
                <a:close/>
              </a:path>
              <a:path w="294640" h="294639">
                <a:moveTo>
                  <a:pt x="198917" y="0"/>
                </a:moveTo>
                <a:lnTo>
                  <a:pt x="186392" y="0"/>
                </a:lnTo>
                <a:lnTo>
                  <a:pt x="181315" y="5079"/>
                </a:lnTo>
                <a:lnTo>
                  <a:pt x="181315" y="71119"/>
                </a:lnTo>
                <a:lnTo>
                  <a:pt x="186392" y="76199"/>
                </a:lnTo>
                <a:lnTo>
                  <a:pt x="198917" y="76199"/>
                </a:lnTo>
                <a:lnTo>
                  <a:pt x="203994" y="71119"/>
                </a:lnTo>
                <a:lnTo>
                  <a:pt x="203994" y="53339"/>
                </a:lnTo>
                <a:lnTo>
                  <a:pt x="192654" y="53339"/>
                </a:lnTo>
                <a:lnTo>
                  <a:pt x="192654" y="30479"/>
                </a:lnTo>
                <a:lnTo>
                  <a:pt x="203994" y="30479"/>
                </a:lnTo>
                <a:lnTo>
                  <a:pt x="203994" y="5079"/>
                </a:lnTo>
                <a:lnTo>
                  <a:pt x="198917" y="0"/>
                </a:lnTo>
                <a:close/>
              </a:path>
              <a:path w="294640" h="294639">
                <a:moveTo>
                  <a:pt x="90597" y="30479"/>
                </a:moveTo>
                <a:lnTo>
                  <a:pt x="85089" y="30479"/>
                </a:lnTo>
                <a:lnTo>
                  <a:pt x="78735" y="31749"/>
                </a:lnTo>
                <a:lnTo>
                  <a:pt x="73217" y="31749"/>
                </a:lnTo>
                <a:lnTo>
                  <a:pt x="76765" y="54609"/>
                </a:lnTo>
                <a:lnTo>
                  <a:pt x="81537" y="53339"/>
                </a:lnTo>
                <a:lnTo>
                  <a:pt x="90597" y="53339"/>
                </a:lnTo>
                <a:lnTo>
                  <a:pt x="90597" y="30479"/>
                </a:lnTo>
                <a:close/>
              </a:path>
              <a:path w="294640" h="294639">
                <a:moveTo>
                  <a:pt x="209502" y="30479"/>
                </a:moveTo>
                <a:lnTo>
                  <a:pt x="203994" y="30479"/>
                </a:lnTo>
                <a:lnTo>
                  <a:pt x="203994" y="53339"/>
                </a:lnTo>
                <a:lnTo>
                  <a:pt x="213054" y="53339"/>
                </a:lnTo>
                <a:lnTo>
                  <a:pt x="217826" y="54609"/>
                </a:lnTo>
                <a:lnTo>
                  <a:pt x="221374" y="31749"/>
                </a:lnTo>
                <a:lnTo>
                  <a:pt x="215856" y="31749"/>
                </a:lnTo>
                <a:lnTo>
                  <a:pt x="209502" y="30479"/>
                </a:lnTo>
                <a:close/>
              </a:path>
              <a:path w="294640" h="294639">
                <a:moveTo>
                  <a:pt x="113276" y="30479"/>
                </a:moveTo>
                <a:lnTo>
                  <a:pt x="101937" y="30479"/>
                </a:lnTo>
                <a:lnTo>
                  <a:pt x="101937" y="53339"/>
                </a:lnTo>
                <a:lnTo>
                  <a:pt x="113276" y="53339"/>
                </a:lnTo>
                <a:lnTo>
                  <a:pt x="113276" y="30479"/>
                </a:lnTo>
                <a:close/>
              </a:path>
              <a:path w="294640" h="294639">
                <a:moveTo>
                  <a:pt x="181315" y="30479"/>
                </a:moveTo>
                <a:lnTo>
                  <a:pt x="113276" y="30479"/>
                </a:lnTo>
                <a:lnTo>
                  <a:pt x="113276" y="53339"/>
                </a:lnTo>
                <a:lnTo>
                  <a:pt x="181315" y="53339"/>
                </a:lnTo>
                <a:lnTo>
                  <a:pt x="181315" y="30479"/>
                </a:lnTo>
                <a:close/>
              </a:path>
              <a:path w="294640" h="294639">
                <a:moveTo>
                  <a:pt x="203994" y="30479"/>
                </a:moveTo>
                <a:lnTo>
                  <a:pt x="192654" y="30479"/>
                </a:lnTo>
                <a:lnTo>
                  <a:pt x="192654" y="53339"/>
                </a:lnTo>
                <a:lnTo>
                  <a:pt x="203994" y="53339"/>
                </a:lnTo>
                <a:lnTo>
                  <a:pt x="203994" y="3047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30" y="4985937"/>
            <a:ext cx="588010" cy="191770"/>
          </a:xfrm>
          <a:custGeom>
            <a:avLst/>
            <a:gdLst/>
            <a:ahLst/>
            <a:cxnLst/>
            <a:rect l="l" t="t" r="r" b="b"/>
            <a:pathLst>
              <a:path w="588010" h="191770">
                <a:moveTo>
                  <a:pt x="23747" y="9843"/>
                </a:moveTo>
                <a:lnTo>
                  <a:pt x="0" y="9843"/>
                </a:lnTo>
                <a:lnTo>
                  <a:pt x="0" y="188995"/>
                </a:lnTo>
                <a:lnTo>
                  <a:pt x="23747" y="188995"/>
                </a:lnTo>
                <a:lnTo>
                  <a:pt x="23747" y="9843"/>
                </a:lnTo>
                <a:close/>
              </a:path>
              <a:path w="588010" h="191770">
                <a:moveTo>
                  <a:pt x="85023" y="55861"/>
                </a:moveTo>
                <a:lnTo>
                  <a:pt x="63490" y="55861"/>
                </a:lnTo>
                <a:lnTo>
                  <a:pt x="63490" y="188995"/>
                </a:lnTo>
                <a:lnTo>
                  <a:pt x="86253" y="188995"/>
                </a:lnTo>
                <a:lnTo>
                  <a:pt x="86253" y="117383"/>
                </a:lnTo>
                <a:lnTo>
                  <a:pt x="80839" y="117383"/>
                </a:lnTo>
                <a:lnTo>
                  <a:pt x="71365" y="117014"/>
                </a:lnTo>
                <a:lnTo>
                  <a:pt x="71617" y="111395"/>
                </a:lnTo>
                <a:lnTo>
                  <a:pt x="71665" y="110316"/>
                </a:lnTo>
                <a:lnTo>
                  <a:pt x="72442" y="103879"/>
                </a:lnTo>
                <a:lnTo>
                  <a:pt x="73695" y="97704"/>
                </a:lnTo>
                <a:lnTo>
                  <a:pt x="75425" y="91790"/>
                </a:lnTo>
                <a:lnTo>
                  <a:pt x="77954" y="84285"/>
                </a:lnTo>
                <a:lnTo>
                  <a:pt x="78050" y="83998"/>
                </a:lnTo>
                <a:lnTo>
                  <a:pt x="81630" y="77435"/>
                </a:lnTo>
                <a:lnTo>
                  <a:pt x="81742" y="77230"/>
                </a:lnTo>
                <a:lnTo>
                  <a:pt x="85739" y="72406"/>
                </a:lnTo>
                <a:lnTo>
                  <a:pt x="85259" y="61316"/>
                </a:lnTo>
                <a:lnTo>
                  <a:pt x="85229" y="60619"/>
                </a:lnTo>
                <a:lnTo>
                  <a:pt x="85108" y="57830"/>
                </a:lnTo>
                <a:lnTo>
                  <a:pt x="85023" y="55861"/>
                </a:lnTo>
                <a:close/>
              </a:path>
              <a:path w="588010" h="191770">
                <a:moveTo>
                  <a:pt x="162855" y="72595"/>
                </a:moveTo>
                <a:lnTo>
                  <a:pt x="124479" y="72595"/>
                </a:lnTo>
                <a:lnTo>
                  <a:pt x="129319" y="73580"/>
                </a:lnTo>
                <a:lnTo>
                  <a:pt x="133256" y="75548"/>
                </a:lnTo>
                <a:lnTo>
                  <a:pt x="137193" y="77435"/>
                </a:lnTo>
                <a:lnTo>
                  <a:pt x="140188" y="80511"/>
                </a:lnTo>
                <a:lnTo>
                  <a:pt x="142238" y="84777"/>
                </a:lnTo>
                <a:lnTo>
                  <a:pt x="144289" y="88960"/>
                </a:lnTo>
                <a:lnTo>
                  <a:pt x="145314" y="94538"/>
                </a:lnTo>
                <a:lnTo>
                  <a:pt x="145314" y="188995"/>
                </a:lnTo>
                <a:lnTo>
                  <a:pt x="168201" y="188995"/>
                </a:lnTo>
                <a:lnTo>
                  <a:pt x="168201" y="92980"/>
                </a:lnTo>
                <a:lnTo>
                  <a:pt x="167276" y="86007"/>
                </a:lnTo>
                <a:lnTo>
                  <a:pt x="167216" y="85556"/>
                </a:lnTo>
                <a:lnTo>
                  <a:pt x="163424" y="73785"/>
                </a:lnTo>
                <a:lnTo>
                  <a:pt x="163358" y="73580"/>
                </a:lnTo>
                <a:lnTo>
                  <a:pt x="163279" y="73334"/>
                </a:lnTo>
                <a:lnTo>
                  <a:pt x="162855" y="72595"/>
                </a:lnTo>
                <a:close/>
              </a:path>
              <a:path w="588010" h="191770">
                <a:moveTo>
                  <a:pt x="85739" y="72406"/>
                </a:moveTo>
                <a:lnTo>
                  <a:pt x="71665" y="110316"/>
                </a:lnTo>
                <a:lnTo>
                  <a:pt x="71365" y="117014"/>
                </a:lnTo>
                <a:lnTo>
                  <a:pt x="80839" y="117383"/>
                </a:lnTo>
                <a:lnTo>
                  <a:pt x="80839" y="111395"/>
                </a:lnTo>
                <a:lnTo>
                  <a:pt x="81742" y="105735"/>
                </a:lnTo>
                <a:lnTo>
                  <a:pt x="83546" y="100403"/>
                </a:lnTo>
                <a:lnTo>
                  <a:pt x="85433" y="94989"/>
                </a:lnTo>
                <a:lnTo>
                  <a:pt x="86253" y="93466"/>
                </a:lnTo>
                <a:lnTo>
                  <a:pt x="86147" y="81824"/>
                </a:lnTo>
                <a:lnTo>
                  <a:pt x="86090" y="80511"/>
                </a:lnTo>
                <a:lnTo>
                  <a:pt x="86005" y="78543"/>
                </a:lnTo>
                <a:lnTo>
                  <a:pt x="85902" y="76164"/>
                </a:lnTo>
                <a:lnTo>
                  <a:pt x="85779" y="73334"/>
                </a:lnTo>
                <a:lnTo>
                  <a:pt x="85739" y="72406"/>
                </a:lnTo>
                <a:close/>
              </a:path>
              <a:path w="588010" h="191770">
                <a:moveTo>
                  <a:pt x="86253" y="93466"/>
                </a:moveTo>
                <a:lnTo>
                  <a:pt x="85433" y="94989"/>
                </a:lnTo>
                <a:lnTo>
                  <a:pt x="83546" y="100403"/>
                </a:lnTo>
                <a:lnTo>
                  <a:pt x="81742" y="105735"/>
                </a:lnTo>
                <a:lnTo>
                  <a:pt x="80839" y="111395"/>
                </a:lnTo>
                <a:lnTo>
                  <a:pt x="80839" y="117383"/>
                </a:lnTo>
                <a:lnTo>
                  <a:pt x="86253" y="117383"/>
                </a:lnTo>
                <a:lnTo>
                  <a:pt x="86253" y="93466"/>
                </a:lnTo>
                <a:close/>
              </a:path>
              <a:path w="588010" h="191770">
                <a:moveTo>
                  <a:pt x="132067" y="53401"/>
                </a:moveTo>
                <a:lnTo>
                  <a:pt x="117465" y="53401"/>
                </a:lnTo>
                <a:lnTo>
                  <a:pt x="110124" y="55000"/>
                </a:lnTo>
                <a:lnTo>
                  <a:pt x="96917" y="61316"/>
                </a:lnTo>
                <a:lnTo>
                  <a:pt x="91257" y="65746"/>
                </a:lnTo>
                <a:lnTo>
                  <a:pt x="85739" y="72406"/>
                </a:lnTo>
                <a:lnTo>
                  <a:pt x="85779" y="73334"/>
                </a:lnTo>
                <a:lnTo>
                  <a:pt x="85902" y="76164"/>
                </a:lnTo>
                <a:lnTo>
                  <a:pt x="86005" y="78543"/>
                </a:lnTo>
                <a:lnTo>
                  <a:pt x="86090" y="80511"/>
                </a:lnTo>
                <a:lnTo>
                  <a:pt x="86147" y="81824"/>
                </a:lnTo>
                <a:lnTo>
                  <a:pt x="86253" y="93466"/>
                </a:lnTo>
                <a:lnTo>
                  <a:pt x="88017" y="90191"/>
                </a:lnTo>
                <a:lnTo>
                  <a:pt x="91298" y="86007"/>
                </a:lnTo>
                <a:lnTo>
                  <a:pt x="94661" y="81824"/>
                </a:lnTo>
                <a:lnTo>
                  <a:pt x="98640" y="78543"/>
                </a:lnTo>
                <a:lnTo>
                  <a:pt x="107909" y="73785"/>
                </a:lnTo>
                <a:lnTo>
                  <a:pt x="113077" y="72595"/>
                </a:lnTo>
                <a:lnTo>
                  <a:pt x="162855" y="72595"/>
                </a:lnTo>
                <a:lnTo>
                  <a:pt x="160408" y="68330"/>
                </a:lnTo>
                <a:lnTo>
                  <a:pt x="156634" y="64475"/>
                </a:lnTo>
                <a:lnTo>
                  <a:pt x="152943" y="60619"/>
                </a:lnTo>
                <a:lnTo>
                  <a:pt x="148473" y="57830"/>
                </a:lnTo>
                <a:lnTo>
                  <a:pt x="143223" y="56108"/>
                </a:lnTo>
                <a:lnTo>
                  <a:pt x="137973" y="54303"/>
                </a:lnTo>
                <a:lnTo>
                  <a:pt x="132067" y="53401"/>
                </a:lnTo>
                <a:close/>
              </a:path>
              <a:path w="588010" h="191770">
                <a:moveTo>
                  <a:pt x="225539" y="151285"/>
                </a:moveTo>
                <a:lnTo>
                  <a:pt x="225495" y="163730"/>
                </a:lnTo>
                <a:lnTo>
                  <a:pt x="225330" y="165904"/>
                </a:lnTo>
                <a:lnTo>
                  <a:pt x="225239" y="167093"/>
                </a:lnTo>
                <a:lnTo>
                  <a:pt x="225136" y="168447"/>
                </a:lnTo>
                <a:lnTo>
                  <a:pt x="225095" y="168980"/>
                </a:lnTo>
                <a:lnTo>
                  <a:pt x="224983" y="170456"/>
                </a:lnTo>
                <a:lnTo>
                  <a:pt x="224948" y="170908"/>
                </a:lnTo>
                <a:lnTo>
                  <a:pt x="224855" y="172138"/>
                </a:lnTo>
                <a:lnTo>
                  <a:pt x="224742" y="173623"/>
                </a:lnTo>
                <a:lnTo>
                  <a:pt x="255234" y="191456"/>
                </a:lnTo>
                <a:lnTo>
                  <a:pt x="271968" y="191456"/>
                </a:lnTo>
                <a:lnTo>
                  <a:pt x="279309" y="189774"/>
                </a:lnTo>
                <a:lnTo>
                  <a:pt x="292106" y="183048"/>
                </a:lnTo>
                <a:lnTo>
                  <a:pt x="297520" y="178331"/>
                </a:lnTo>
                <a:lnTo>
                  <a:pt x="302039" y="172138"/>
                </a:lnTo>
                <a:lnTo>
                  <a:pt x="250558" y="172138"/>
                </a:lnTo>
                <a:lnTo>
                  <a:pt x="244283" y="170456"/>
                </a:lnTo>
                <a:lnTo>
                  <a:pt x="239197" y="167093"/>
                </a:lnTo>
                <a:lnTo>
                  <a:pt x="234193" y="163730"/>
                </a:lnTo>
                <a:lnTo>
                  <a:pt x="230174" y="159423"/>
                </a:lnTo>
                <a:lnTo>
                  <a:pt x="227139" y="154174"/>
                </a:lnTo>
                <a:lnTo>
                  <a:pt x="225539" y="151285"/>
                </a:lnTo>
                <a:close/>
              </a:path>
              <a:path w="588010" h="191770">
                <a:moveTo>
                  <a:pt x="225539" y="0"/>
                </a:moveTo>
                <a:lnTo>
                  <a:pt x="202653" y="0"/>
                </a:lnTo>
                <a:lnTo>
                  <a:pt x="202653" y="188995"/>
                </a:lnTo>
                <a:lnTo>
                  <a:pt x="223570" y="188995"/>
                </a:lnTo>
                <a:lnTo>
                  <a:pt x="224742" y="173623"/>
                </a:lnTo>
                <a:lnTo>
                  <a:pt x="221068" y="168980"/>
                </a:lnTo>
                <a:lnTo>
                  <a:pt x="217625" y="162418"/>
                </a:lnTo>
                <a:lnTo>
                  <a:pt x="209666" y="128211"/>
                </a:lnTo>
                <a:lnTo>
                  <a:pt x="209666" y="116891"/>
                </a:lnTo>
                <a:lnTo>
                  <a:pt x="210551" y="109701"/>
                </a:lnTo>
                <a:lnTo>
                  <a:pt x="211640" y="103397"/>
                </a:lnTo>
                <a:lnTo>
                  <a:pt x="211727" y="102895"/>
                </a:lnTo>
                <a:lnTo>
                  <a:pt x="213142" y="96712"/>
                </a:lnTo>
                <a:lnTo>
                  <a:pt x="213196" y="96474"/>
                </a:lnTo>
                <a:lnTo>
                  <a:pt x="214909" y="90601"/>
                </a:lnTo>
                <a:lnTo>
                  <a:pt x="217582" y="82644"/>
                </a:lnTo>
                <a:lnTo>
                  <a:pt x="221068" y="76000"/>
                </a:lnTo>
                <a:lnTo>
                  <a:pt x="225416" y="70504"/>
                </a:lnTo>
                <a:lnTo>
                  <a:pt x="225539" y="0"/>
                </a:lnTo>
                <a:close/>
              </a:path>
              <a:path w="588010" h="191770">
                <a:moveTo>
                  <a:pt x="225539" y="70504"/>
                </a:moveTo>
                <a:lnTo>
                  <a:pt x="210551" y="109701"/>
                </a:lnTo>
                <a:lnTo>
                  <a:pt x="209666" y="116891"/>
                </a:lnTo>
                <a:lnTo>
                  <a:pt x="209666" y="128211"/>
                </a:lnTo>
                <a:lnTo>
                  <a:pt x="221068" y="168980"/>
                </a:lnTo>
                <a:lnTo>
                  <a:pt x="224742" y="173623"/>
                </a:lnTo>
                <a:lnTo>
                  <a:pt x="225495" y="163730"/>
                </a:lnTo>
                <a:lnTo>
                  <a:pt x="225539" y="151285"/>
                </a:lnTo>
                <a:lnTo>
                  <a:pt x="224186" y="148842"/>
                </a:lnTo>
                <a:lnTo>
                  <a:pt x="222053" y="143305"/>
                </a:lnTo>
                <a:lnTo>
                  <a:pt x="220818" y="137901"/>
                </a:lnTo>
                <a:lnTo>
                  <a:pt x="220740" y="107909"/>
                </a:lnTo>
                <a:lnTo>
                  <a:pt x="221643" y="103397"/>
                </a:lnTo>
                <a:lnTo>
                  <a:pt x="222996" y="99050"/>
                </a:lnTo>
                <a:lnTo>
                  <a:pt x="225539" y="93197"/>
                </a:lnTo>
                <a:lnTo>
                  <a:pt x="225539" y="70504"/>
                </a:lnTo>
                <a:close/>
              </a:path>
              <a:path w="588010" h="191770">
                <a:moveTo>
                  <a:pt x="302313" y="72595"/>
                </a:moveTo>
                <a:lnTo>
                  <a:pt x="264257" y="72595"/>
                </a:lnTo>
                <a:lnTo>
                  <a:pt x="269712" y="73908"/>
                </a:lnTo>
                <a:lnTo>
                  <a:pt x="274141" y="76533"/>
                </a:lnTo>
                <a:lnTo>
                  <a:pt x="278571" y="79076"/>
                </a:lnTo>
                <a:lnTo>
                  <a:pt x="282164" y="82644"/>
                </a:lnTo>
                <a:lnTo>
                  <a:pt x="284846" y="87115"/>
                </a:lnTo>
                <a:lnTo>
                  <a:pt x="287553" y="91544"/>
                </a:lnTo>
                <a:lnTo>
                  <a:pt x="289431" y="96474"/>
                </a:lnTo>
                <a:lnTo>
                  <a:pt x="289522" y="96712"/>
                </a:lnTo>
                <a:lnTo>
                  <a:pt x="291871" y="107909"/>
                </a:lnTo>
                <a:lnTo>
                  <a:pt x="291983" y="108442"/>
                </a:lnTo>
                <a:lnTo>
                  <a:pt x="292518" y="113869"/>
                </a:lnTo>
                <a:lnTo>
                  <a:pt x="292547" y="131034"/>
                </a:lnTo>
                <a:lnTo>
                  <a:pt x="291942" y="136783"/>
                </a:lnTo>
                <a:lnTo>
                  <a:pt x="289284" y="148514"/>
                </a:lnTo>
                <a:lnTo>
                  <a:pt x="287266" y="153558"/>
                </a:lnTo>
                <a:lnTo>
                  <a:pt x="284477" y="157988"/>
                </a:lnTo>
                <a:lnTo>
                  <a:pt x="281770" y="162418"/>
                </a:lnTo>
                <a:lnTo>
                  <a:pt x="278202" y="165904"/>
                </a:lnTo>
                <a:lnTo>
                  <a:pt x="269425" y="170908"/>
                </a:lnTo>
                <a:lnTo>
                  <a:pt x="264175" y="172138"/>
                </a:lnTo>
                <a:lnTo>
                  <a:pt x="302039" y="172138"/>
                </a:lnTo>
                <a:lnTo>
                  <a:pt x="306379" y="166191"/>
                </a:lnTo>
                <a:lnTo>
                  <a:pt x="309742" y="159054"/>
                </a:lnTo>
                <a:lnTo>
                  <a:pt x="311917" y="151285"/>
                </a:lnTo>
                <a:lnTo>
                  <a:pt x="312039" y="150851"/>
                </a:lnTo>
                <a:lnTo>
                  <a:pt x="313546" y="144507"/>
                </a:lnTo>
                <a:lnTo>
                  <a:pt x="314623" y="137901"/>
                </a:lnTo>
                <a:lnTo>
                  <a:pt x="315269" y="131034"/>
                </a:lnTo>
                <a:lnTo>
                  <a:pt x="315484" y="123905"/>
                </a:lnTo>
                <a:lnTo>
                  <a:pt x="315484" y="121321"/>
                </a:lnTo>
                <a:lnTo>
                  <a:pt x="315356" y="116891"/>
                </a:lnTo>
                <a:lnTo>
                  <a:pt x="315269" y="113869"/>
                </a:lnTo>
                <a:lnTo>
                  <a:pt x="314889" y="109701"/>
                </a:lnTo>
                <a:lnTo>
                  <a:pt x="314775" y="108442"/>
                </a:lnTo>
                <a:lnTo>
                  <a:pt x="314726" y="107909"/>
                </a:lnTo>
                <a:lnTo>
                  <a:pt x="306379" y="78091"/>
                </a:lnTo>
                <a:lnTo>
                  <a:pt x="302313" y="72595"/>
                </a:lnTo>
                <a:close/>
              </a:path>
              <a:path w="588010" h="191770">
                <a:moveTo>
                  <a:pt x="225539" y="93197"/>
                </a:moveTo>
                <a:lnTo>
                  <a:pt x="222996" y="99050"/>
                </a:lnTo>
                <a:lnTo>
                  <a:pt x="221643" y="103397"/>
                </a:lnTo>
                <a:lnTo>
                  <a:pt x="220740" y="107909"/>
                </a:lnTo>
                <a:lnTo>
                  <a:pt x="220818" y="137901"/>
                </a:lnTo>
                <a:lnTo>
                  <a:pt x="222053" y="143305"/>
                </a:lnTo>
                <a:lnTo>
                  <a:pt x="224059" y="148514"/>
                </a:lnTo>
                <a:lnTo>
                  <a:pt x="224186" y="148842"/>
                </a:lnTo>
                <a:lnTo>
                  <a:pt x="225539" y="151285"/>
                </a:lnTo>
                <a:lnTo>
                  <a:pt x="225539" y="93197"/>
                </a:lnTo>
                <a:close/>
              </a:path>
              <a:path w="588010" h="191770">
                <a:moveTo>
                  <a:pt x="271804" y="53401"/>
                </a:moveTo>
                <a:lnTo>
                  <a:pt x="255070" y="53401"/>
                </a:lnTo>
                <a:lnTo>
                  <a:pt x="247728" y="54877"/>
                </a:lnTo>
                <a:lnTo>
                  <a:pt x="241412" y="57830"/>
                </a:lnTo>
                <a:lnTo>
                  <a:pt x="235095" y="60701"/>
                </a:lnTo>
                <a:lnTo>
                  <a:pt x="229764" y="64926"/>
                </a:lnTo>
                <a:lnTo>
                  <a:pt x="225657" y="70348"/>
                </a:lnTo>
                <a:lnTo>
                  <a:pt x="225539" y="93197"/>
                </a:lnTo>
                <a:lnTo>
                  <a:pt x="226687" y="90601"/>
                </a:lnTo>
                <a:lnTo>
                  <a:pt x="229107" y="86828"/>
                </a:lnTo>
                <a:lnTo>
                  <a:pt x="232060" y="83546"/>
                </a:lnTo>
                <a:lnTo>
                  <a:pt x="235013" y="80183"/>
                </a:lnTo>
                <a:lnTo>
                  <a:pt x="238582" y="77517"/>
                </a:lnTo>
                <a:lnTo>
                  <a:pt x="247031" y="73580"/>
                </a:lnTo>
                <a:lnTo>
                  <a:pt x="252034" y="72595"/>
                </a:lnTo>
                <a:lnTo>
                  <a:pt x="302313" y="72595"/>
                </a:lnTo>
                <a:lnTo>
                  <a:pt x="297602" y="66115"/>
                </a:lnTo>
                <a:lnTo>
                  <a:pt x="292188" y="61521"/>
                </a:lnTo>
                <a:lnTo>
                  <a:pt x="285708" y="58322"/>
                </a:lnTo>
                <a:lnTo>
                  <a:pt x="279227" y="55041"/>
                </a:lnTo>
                <a:lnTo>
                  <a:pt x="271804" y="53401"/>
                </a:lnTo>
                <a:close/>
              </a:path>
              <a:path w="588010" h="191770">
                <a:moveTo>
                  <a:pt x="398662" y="53401"/>
                </a:moveTo>
                <a:lnTo>
                  <a:pt x="359739" y="66689"/>
                </a:lnTo>
                <a:lnTo>
                  <a:pt x="354489" y="72842"/>
                </a:lnTo>
                <a:lnTo>
                  <a:pt x="349239" y="78912"/>
                </a:lnTo>
                <a:lnTo>
                  <a:pt x="338247" y="121075"/>
                </a:lnTo>
                <a:lnTo>
                  <a:pt x="338247" y="123905"/>
                </a:lnTo>
                <a:lnTo>
                  <a:pt x="338493" y="130549"/>
                </a:lnTo>
                <a:lnTo>
                  <a:pt x="338509" y="130972"/>
                </a:lnTo>
                <a:lnTo>
                  <a:pt x="339183" y="136824"/>
                </a:lnTo>
                <a:lnTo>
                  <a:pt x="339293" y="137778"/>
                </a:lnTo>
                <a:lnTo>
                  <a:pt x="340601" y="144322"/>
                </a:lnTo>
                <a:lnTo>
                  <a:pt x="359821" y="178208"/>
                </a:lnTo>
                <a:lnTo>
                  <a:pt x="398908" y="191456"/>
                </a:lnTo>
                <a:lnTo>
                  <a:pt x="405737" y="191141"/>
                </a:lnTo>
                <a:lnTo>
                  <a:pt x="442554" y="172753"/>
                </a:lnTo>
                <a:lnTo>
                  <a:pt x="392592" y="172753"/>
                </a:lnTo>
                <a:lnTo>
                  <a:pt x="387055" y="171482"/>
                </a:lnTo>
                <a:lnTo>
                  <a:pt x="361790" y="136824"/>
                </a:lnTo>
                <a:lnTo>
                  <a:pt x="361063" y="130972"/>
                </a:lnTo>
                <a:lnTo>
                  <a:pt x="361074" y="114007"/>
                </a:lnTo>
                <a:lnTo>
                  <a:pt x="377498" y="78666"/>
                </a:lnTo>
                <a:lnTo>
                  <a:pt x="392428" y="72103"/>
                </a:lnTo>
                <a:lnTo>
                  <a:pt x="442451" y="72103"/>
                </a:lnTo>
                <a:lnTo>
                  <a:pt x="437831" y="66689"/>
                </a:lnTo>
                <a:lnTo>
                  <a:pt x="405498" y="53724"/>
                </a:lnTo>
                <a:lnTo>
                  <a:pt x="398662" y="53401"/>
                </a:lnTo>
                <a:close/>
              </a:path>
              <a:path w="588010" h="191770">
                <a:moveTo>
                  <a:pt x="442451" y="72103"/>
                </a:moveTo>
                <a:lnTo>
                  <a:pt x="404978" y="72103"/>
                </a:lnTo>
                <a:lnTo>
                  <a:pt x="410474" y="73416"/>
                </a:lnTo>
                <a:lnTo>
                  <a:pt x="419907" y="78666"/>
                </a:lnTo>
                <a:lnTo>
                  <a:pt x="423845" y="82275"/>
                </a:lnTo>
                <a:lnTo>
                  <a:pt x="426962" y="86869"/>
                </a:lnTo>
                <a:lnTo>
                  <a:pt x="430161" y="91380"/>
                </a:lnTo>
                <a:lnTo>
                  <a:pt x="432540" y="96589"/>
                </a:lnTo>
                <a:lnTo>
                  <a:pt x="434099" y="102495"/>
                </a:lnTo>
                <a:lnTo>
                  <a:pt x="435739" y="108319"/>
                </a:lnTo>
                <a:lnTo>
                  <a:pt x="436493" y="114007"/>
                </a:lnTo>
                <a:lnTo>
                  <a:pt x="436504" y="130972"/>
                </a:lnTo>
                <a:lnTo>
                  <a:pt x="435739" y="136824"/>
                </a:lnTo>
                <a:lnTo>
                  <a:pt x="434099" y="142730"/>
                </a:lnTo>
                <a:lnTo>
                  <a:pt x="432540" y="148555"/>
                </a:lnTo>
                <a:lnTo>
                  <a:pt x="405142" y="172753"/>
                </a:lnTo>
                <a:lnTo>
                  <a:pt x="442554" y="172753"/>
                </a:lnTo>
                <a:lnTo>
                  <a:pt x="458400" y="137778"/>
                </a:lnTo>
                <a:lnTo>
                  <a:pt x="459446" y="123905"/>
                </a:lnTo>
                <a:lnTo>
                  <a:pt x="459446" y="121075"/>
                </a:lnTo>
                <a:lnTo>
                  <a:pt x="459203" y="114512"/>
                </a:lnTo>
                <a:lnTo>
                  <a:pt x="459184" y="114007"/>
                </a:lnTo>
                <a:lnTo>
                  <a:pt x="448413" y="78912"/>
                </a:lnTo>
                <a:lnTo>
                  <a:pt x="442451" y="72103"/>
                </a:lnTo>
                <a:close/>
              </a:path>
              <a:path w="588010" h="191770">
                <a:moveTo>
                  <a:pt x="500665" y="55861"/>
                </a:moveTo>
                <a:lnTo>
                  <a:pt x="474457" y="55861"/>
                </a:lnTo>
                <a:lnTo>
                  <a:pt x="517891" y="121567"/>
                </a:lnTo>
                <a:lnTo>
                  <a:pt x="473103" y="188995"/>
                </a:lnTo>
                <a:lnTo>
                  <a:pt x="499558" y="188995"/>
                </a:lnTo>
                <a:lnTo>
                  <a:pt x="530319" y="139039"/>
                </a:lnTo>
                <a:lnTo>
                  <a:pt x="554138" y="139039"/>
                </a:lnTo>
                <a:lnTo>
                  <a:pt x="542500" y="121567"/>
                </a:lnTo>
                <a:lnTo>
                  <a:pt x="553920" y="104341"/>
                </a:lnTo>
                <a:lnTo>
                  <a:pt x="529827" y="104341"/>
                </a:lnTo>
                <a:lnTo>
                  <a:pt x="500665" y="55861"/>
                </a:lnTo>
                <a:close/>
              </a:path>
              <a:path w="588010" h="191770">
                <a:moveTo>
                  <a:pt x="554138" y="139039"/>
                </a:moveTo>
                <a:lnTo>
                  <a:pt x="530319" y="139039"/>
                </a:lnTo>
                <a:lnTo>
                  <a:pt x="561080" y="188995"/>
                </a:lnTo>
                <a:lnTo>
                  <a:pt x="587411" y="188995"/>
                </a:lnTo>
                <a:lnTo>
                  <a:pt x="554138" y="139039"/>
                </a:lnTo>
                <a:close/>
              </a:path>
              <a:path w="588010" h="191770">
                <a:moveTo>
                  <a:pt x="586058" y="55861"/>
                </a:moveTo>
                <a:lnTo>
                  <a:pt x="559357" y="55861"/>
                </a:lnTo>
                <a:lnTo>
                  <a:pt x="529827" y="104341"/>
                </a:lnTo>
                <a:lnTo>
                  <a:pt x="553920" y="104341"/>
                </a:lnTo>
                <a:lnTo>
                  <a:pt x="586058" y="55861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3043" y="5779257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93179" y="181414"/>
                </a:moveTo>
                <a:lnTo>
                  <a:pt x="80653" y="181414"/>
                </a:lnTo>
                <a:lnTo>
                  <a:pt x="75576" y="186491"/>
                </a:lnTo>
                <a:lnTo>
                  <a:pt x="75576" y="244375"/>
                </a:lnTo>
                <a:lnTo>
                  <a:pt x="80653" y="249452"/>
                </a:lnTo>
                <a:lnTo>
                  <a:pt x="93179" y="249452"/>
                </a:lnTo>
                <a:lnTo>
                  <a:pt x="98256" y="244375"/>
                </a:lnTo>
                <a:lnTo>
                  <a:pt x="98256" y="186491"/>
                </a:lnTo>
                <a:lnTo>
                  <a:pt x="93179" y="181414"/>
                </a:lnTo>
                <a:close/>
              </a:path>
              <a:path w="295275" h="295275">
                <a:moveTo>
                  <a:pt x="153657" y="151175"/>
                </a:moveTo>
                <a:lnTo>
                  <a:pt x="141132" y="151175"/>
                </a:lnTo>
                <a:lnTo>
                  <a:pt x="136055" y="156252"/>
                </a:lnTo>
                <a:lnTo>
                  <a:pt x="136055" y="244375"/>
                </a:lnTo>
                <a:lnTo>
                  <a:pt x="141132" y="249452"/>
                </a:lnTo>
                <a:lnTo>
                  <a:pt x="153657" y="249452"/>
                </a:lnTo>
                <a:lnTo>
                  <a:pt x="158734" y="244375"/>
                </a:lnTo>
                <a:lnTo>
                  <a:pt x="158734" y="156252"/>
                </a:lnTo>
                <a:lnTo>
                  <a:pt x="153657" y="151175"/>
                </a:lnTo>
                <a:close/>
              </a:path>
              <a:path w="295275" h="295275">
                <a:moveTo>
                  <a:pt x="214136" y="120935"/>
                </a:moveTo>
                <a:lnTo>
                  <a:pt x="201611" y="120935"/>
                </a:lnTo>
                <a:lnTo>
                  <a:pt x="196534" y="126012"/>
                </a:lnTo>
                <a:lnTo>
                  <a:pt x="196534" y="244375"/>
                </a:lnTo>
                <a:lnTo>
                  <a:pt x="201611" y="249452"/>
                </a:lnTo>
                <a:lnTo>
                  <a:pt x="214136" y="249452"/>
                </a:lnTo>
                <a:lnTo>
                  <a:pt x="219213" y="244375"/>
                </a:lnTo>
                <a:lnTo>
                  <a:pt x="219213" y="126012"/>
                </a:lnTo>
                <a:lnTo>
                  <a:pt x="214136" y="120935"/>
                </a:lnTo>
                <a:close/>
              </a:path>
              <a:path w="295275" h="295275">
                <a:moveTo>
                  <a:pt x="55627" y="132455"/>
                </a:moveTo>
                <a:lnTo>
                  <a:pt x="51551" y="137210"/>
                </a:lnTo>
                <a:lnTo>
                  <a:pt x="52102" y="144369"/>
                </a:lnTo>
                <a:lnTo>
                  <a:pt x="61612" y="152520"/>
                </a:lnTo>
                <a:lnTo>
                  <a:pt x="68771" y="151970"/>
                </a:lnTo>
                <a:lnTo>
                  <a:pt x="72846" y="147215"/>
                </a:lnTo>
                <a:lnTo>
                  <a:pt x="55627" y="132455"/>
                </a:lnTo>
                <a:close/>
              </a:path>
              <a:path w="295275" h="295275">
                <a:moveTo>
                  <a:pt x="77771" y="106620"/>
                </a:moveTo>
                <a:lnTo>
                  <a:pt x="55627" y="132455"/>
                </a:lnTo>
                <a:lnTo>
                  <a:pt x="72846" y="147215"/>
                </a:lnTo>
                <a:lnTo>
                  <a:pt x="94991" y="121380"/>
                </a:lnTo>
                <a:lnTo>
                  <a:pt x="77771" y="106620"/>
                </a:lnTo>
                <a:close/>
              </a:path>
              <a:path w="295275" h="295275">
                <a:moveTo>
                  <a:pt x="127495" y="81205"/>
                </a:moveTo>
                <a:lnTo>
                  <a:pt x="108983" y="85191"/>
                </a:lnTo>
                <a:lnTo>
                  <a:pt x="92102" y="93771"/>
                </a:lnTo>
                <a:lnTo>
                  <a:pt x="77771" y="106620"/>
                </a:lnTo>
                <a:lnTo>
                  <a:pt x="94991" y="121380"/>
                </a:lnTo>
                <a:lnTo>
                  <a:pt x="104899" y="112496"/>
                </a:lnTo>
                <a:lnTo>
                  <a:pt x="116459" y="106620"/>
                </a:lnTo>
                <a:lnTo>
                  <a:pt x="116306" y="106620"/>
                </a:lnTo>
                <a:lnTo>
                  <a:pt x="129371" y="103807"/>
                </a:lnTo>
                <a:lnTo>
                  <a:pt x="142781" y="103807"/>
                </a:lnTo>
                <a:lnTo>
                  <a:pt x="146720" y="82140"/>
                </a:lnTo>
                <a:lnTo>
                  <a:pt x="127495" y="81205"/>
                </a:lnTo>
                <a:close/>
              </a:path>
              <a:path w="295275" h="295275">
                <a:moveTo>
                  <a:pt x="146720" y="82140"/>
                </a:moveTo>
                <a:lnTo>
                  <a:pt x="142781" y="103807"/>
                </a:lnTo>
                <a:lnTo>
                  <a:pt x="142663" y="104454"/>
                </a:lnTo>
                <a:lnTo>
                  <a:pt x="167971" y="105934"/>
                </a:lnTo>
                <a:lnTo>
                  <a:pt x="192550" y="101384"/>
                </a:lnTo>
                <a:lnTo>
                  <a:pt x="215349" y="91134"/>
                </a:lnTo>
                <a:lnTo>
                  <a:pt x="225362" y="83299"/>
                </a:lnTo>
                <a:lnTo>
                  <a:pt x="166539" y="83299"/>
                </a:lnTo>
                <a:lnTo>
                  <a:pt x="146720" y="82140"/>
                </a:lnTo>
                <a:close/>
              </a:path>
              <a:path w="295275" h="295275">
                <a:moveTo>
                  <a:pt x="142781" y="103807"/>
                </a:moveTo>
                <a:lnTo>
                  <a:pt x="129371" y="103807"/>
                </a:lnTo>
                <a:lnTo>
                  <a:pt x="142663" y="104454"/>
                </a:lnTo>
                <a:lnTo>
                  <a:pt x="142781" y="103807"/>
                </a:lnTo>
                <a:close/>
              </a:path>
              <a:path w="295275" h="295275">
                <a:moveTo>
                  <a:pt x="219277" y="59475"/>
                </a:moveTo>
                <a:lnTo>
                  <a:pt x="203642" y="71709"/>
                </a:lnTo>
                <a:lnTo>
                  <a:pt x="185788" y="79736"/>
                </a:lnTo>
                <a:lnTo>
                  <a:pt x="166539" y="83299"/>
                </a:lnTo>
                <a:lnTo>
                  <a:pt x="225362" y="83299"/>
                </a:lnTo>
                <a:lnTo>
                  <a:pt x="235314" y="75512"/>
                </a:lnTo>
                <a:lnTo>
                  <a:pt x="219277" y="59475"/>
                </a:lnTo>
                <a:close/>
              </a:path>
              <a:path w="295275" h="295275">
                <a:moveTo>
                  <a:pt x="222534" y="56218"/>
                </a:moveTo>
                <a:lnTo>
                  <a:pt x="219277" y="59475"/>
                </a:lnTo>
                <a:lnTo>
                  <a:pt x="235314" y="75512"/>
                </a:lnTo>
                <a:lnTo>
                  <a:pt x="238571" y="72255"/>
                </a:lnTo>
                <a:lnTo>
                  <a:pt x="222534" y="56218"/>
                </a:lnTo>
                <a:close/>
              </a:path>
              <a:path w="295275" h="295275">
                <a:moveTo>
                  <a:pt x="234143" y="51790"/>
                </a:moveTo>
                <a:lnTo>
                  <a:pt x="226963" y="51790"/>
                </a:lnTo>
                <a:lnTo>
                  <a:pt x="222534" y="56218"/>
                </a:lnTo>
                <a:lnTo>
                  <a:pt x="238571" y="72255"/>
                </a:lnTo>
                <a:lnTo>
                  <a:pt x="243000" y="67827"/>
                </a:lnTo>
                <a:lnTo>
                  <a:pt x="243000" y="60647"/>
                </a:lnTo>
                <a:lnTo>
                  <a:pt x="234143" y="51790"/>
                </a:lnTo>
                <a:close/>
              </a:path>
              <a:path w="295275" h="295275">
                <a:moveTo>
                  <a:pt x="42913" y="262747"/>
                </a:moveTo>
                <a:lnTo>
                  <a:pt x="29583" y="281095"/>
                </a:lnTo>
                <a:lnTo>
                  <a:pt x="37560" y="285912"/>
                </a:lnTo>
                <a:lnTo>
                  <a:pt x="46232" y="289398"/>
                </a:lnTo>
                <a:lnTo>
                  <a:pt x="89933" y="294628"/>
                </a:lnTo>
                <a:lnTo>
                  <a:pt x="106119" y="294811"/>
                </a:lnTo>
                <a:lnTo>
                  <a:pt x="120179" y="294811"/>
                </a:lnTo>
                <a:lnTo>
                  <a:pt x="120179" y="272132"/>
                </a:lnTo>
                <a:lnTo>
                  <a:pt x="106299" y="272132"/>
                </a:lnTo>
                <a:lnTo>
                  <a:pt x="90400" y="271954"/>
                </a:lnTo>
                <a:lnTo>
                  <a:pt x="47557" y="265555"/>
                </a:lnTo>
                <a:lnTo>
                  <a:pt x="42913" y="262747"/>
                </a:lnTo>
                <a:close/>
              </a:path>
              <a:path w="295275" h="295275">
                <a:moveTo>
                  <a:pt x="174610" y="272132"/>
                </a:moveTo>
                <a:lnTo>
                  <a:pt x="120179" y="272132"/>
                </a:lnTo>
                <a:lnTo>
                  <a:pt x="120179" y="294811"/>
                </a:lnTo>
                <a:lnTo>
                  <a:pt x="174610" y="294811"/>
                </a:lnTo>
                <a:lnTo>
                  <a:pt x="174610" y="272132"/>
                </a:lnTo>
                <a:close/>
              </a:path>
              <a:path w="295275" h="295275">
                <a:moveTo>
                  <a:pt x="251876" y="262747"/>
                </a:moveTo>
                <a:lnTo>
                  <a:pt x="204389" y="271954"/>
                </a:lnTo>
                <a:lnTo>
                  <a:pt x="188490" y="272132"/>
                </a:lnTo>
                <a:lnTo>
                  <a:pt x="174610" y="272132"/>
                </a:lnTo>
                <a:lnTo>
                  <a:pt x="174610" y="294811"/>
                </a:lnTo>
                <a:lnTo>
                  <a:pt x="188671" y="294811"/>
                </a:lnTo>
                <a:lnTo>
                  <a:pt x="204857" y="294628"/>
                </a:lnTo>
                <a:lnTo>
                  <a:pt x="248558" y="289398"/>
                </a:lnTo>
                <a:lnTo>
                  <a:pt x="265207" y="281095"/>
                </a:lnTo>
                <a:lnTo>
                  <a:pt x="251876" y="262747"/>
                </a:lnTo>
                <a:close/>
              </a:path>
              <a:path w="295275" h="295275">
                <a:moveTo>
                  <a:pt x="32042" y="251876"/>
                </a:moveTo>
                <a:lnTo>
                  <a:pt x="13694" y="265207"/>
                </a:lnTo>
                <a:lnTo>
                  <a:pt x="18124" y="271304"/>
                </a:lnTo>
                <a:lnTo>
                  <a:pt x="23486" y="276665"/>
                </a:lnTo>
                <a:lnTo>
                  <a:pt x="29583" y="281095"/>
                </a:lnTo>
                <a:lnTo>
                  <a:pt x="42913" y="262747"/>
                </a:lnTo>
                <a:lnTo>
                  <a:pt x="38742" y="259716"/>
                </a:lnTo>
                <a:lnTo>
                  <a:pt x="35073" y="256048"/>
                </a:lnTo>
                <a:lnTo>
                  <a:pt x="32042" y="251876"/>
                </a:lnTo>
                <a:close/>
              </a:path>
              <a:path w="295275" h="295275">
                <a:moveTo>
                  <a:pt x="262747" y="251876"/>
                </a:moveTo>
                <a:lnTo>
                  <a:pt x="259716" y="256048"/>
                </a:lnTo>
                <a:lnTo>
                  <a:pt x="256048" y="259716"/>
                </a:lnTo>
                <a:lnTo>
                  <a:pt x="251876" y="262747"/>
                </a:lnTo>
                <a:lnTo>
                  <a:pt x="265207" y="281095"/>
                </a:lnTo>
                <a:lnTo>
                  <a:pt x="271304" y="276665"/>
                </a:lnTo>
                <a:lnTo>
                  <a:pt x="276665" y="271304"/>
                </a:lnTo>
                <a:lnTo>
                  <a:pt x="281095" y="265207"/>
                </a:lnTo>
                <a:lnTo>
                  <a:pt x="262747" y="251876"/>
                </a:lnTo>
                <a:close/>
              </a:path>
              <a:path w="295275" h="295275">
                <a:moveTo>
                  <a:pt x="13694" y="29583"/>
                </a:moveTo>
                <a:lnTo>
                  <a:pt x="1488" y="65945"/>
                </a:lnTo>
                <a:lnTo>
                  <a:pt x="0" y="104225"/>
                </a:lnTo>
                <a:lnTo>
                  <a:pt x="0" y="190608"/>
                </a:lnTo>
                <a:lnTo>
                  <a:pt x="1488" y="228844"/>
                </a:lnTo>
                <a:lnTo>
                  <a:pt x="13694" y="265207"/>
                </a:lnTo>
                <a:lnTo>
                  <a:pt x="32042" y="251876"/>
                </a:lnTo>
                <a:lnTo>
                  <a:pt x="29234" y="247232"/>
                </a:lnTo>
                <a:lnTo>
                  <a:pt x="26990" y="241639"/>
                </a:lnTo>
                <a:lnTo>
                  <a:pt x="22681" y="190608"/>
                </a:lnTo>
                <a:lnTo>
                  <a:pt x="22681" y="104225"/>
                </a:lnTo>
                <a:lnTo>
                  <a:pt x="22836" y="90400"/>
                </a:lnTo>
                <a:lnTo>
                  <a:pt x="29234" y="47557"/>
                </a:lnTo>
                <a:lnTo>
                  <a:pt x="32042" y="42913"/>
                </a:lnTo>
                <a:lnTo>
                  <a:pt x="13694" y="29583"/>
                </a:lnTo>
                <a:close/>
              </a:path>
              <a:path w="295275" h="295275">
                <a:moveTo>
                  <a:pt x="281095" y="29583"/>
                </a:moveTo>
                <a:lnTo>
                  <a:pt x="262747" y="42913"/>
                </a:lnTo>
                <a:lnTo>
                  <a:pt x="265555" y="47557"/>
                </a:lnTo>
                <a:lnTo>
                  <a:pt x="267800" y="53150"/>
                </a:lnTo>
                <a:lnTo>
                  <a:pt x="272108" y="104225"/>
                </a:lnTo>
                <a:lnTo>
                  <a:pt x="272108" y="190608"/>
                </a:lnTo>
                <a:lnTo>
                  <a:pt x="269520" y="234796"/>
                </a:lnTo>
                <a:lnTo>
                  <a:pt x="262747" y="251876"/>
                </a:lnTo>
                <a:lnTo>
                  <a:pt x="281095" y="265207"/>
                </a:lnTo>
                <a:lnTo>
                  <a:pt x="293301" y="228844"/>
                </a:lnTo>
                <a:lnTo>
                  <a:pt x="294789" y="190608"/>
                </a:lnTo>
                <a:lnTo>
                  <a:pt x="294790" y="104225"/>
                </a:lnTo>
                <a:lnTo>
                  <a:pt x="294634" y="90400"/>
                </a:lnTo>
                <a:lnTo>
                  <a:pt x="289398" y="46232"/>
                </a:lnTo>
                <a:lnTo>
                  <a:pt x="285912" y="37560"/>
                </a:lnTo>
                <a:lnTo>
                  <a:pt x="281095" y="29583"/>
                </a:lnTo>
                <a:close/>
              </a:path>
              <a:path w="295275" h="295275">
                <a:moveTo>
                  <a:pt x="29583" y="13694"/>
                </a:moveTo>
                <a:lnTo>
                  <a:pt x="23486" y="18124"/>
                </a:lnTo>
                <a:lnTo>
                  <a:pt x="18124" y="23486"/>
                </a:lnTo>
                <a:lnTo>
                  <a:pt x="13694" y="29583"/>
                </a:lnTo>
                <a:lnTo>
                  <a:pt x="32042" y="42913"/>
                </a:lnTo>
                <a:lnTo>
                  <a:pt x="35073" y="38742"/>
                </a:lnTo>
                <a:lnTo>
                  <a:pt x="38742" y="35073"/>
                </a:lnTo>
                <a:lnTo>
                  <a:pt x="42913" y="32042"/>
                </a:lnTo>
                <a:lnTo>
                  <a:pt x="29583" y="13694"/>
                </a:lnTo>
                <a:close/>
              </a:path>
              <a:path w="295275" h="295275">
                <a:moveTo>
                  <a:pt x="265207" y="13694"/>
                </a:moveTo>
                <a:lnTo>
                  <a:pt x="251876" y="32042"/>
                </a:lnTo>
                <a:lnTo>
                  <a:pt x="256048" y="35073"/>
                </a:lnTo>
                <a:lnTo>
                  <a:pt x="259716" y="38742"/>
                </a:lnTo>
                <a:lnTo>
                  <a:pt x="262747" y="42913"/>
                </a:lnTo>
                <a:lnTo>
                  <a:pt x="281095" y="29583"/>
                </a:lnTo>
                <a:lnTo>
                  <a:pt x="276665" y="23486"/>
                </a:lnTo>
                <a:lnTo>
                  <a:pt x="271304" y="18124"/>
                </a:lnTo>
                <a:lnTo>
                  <a:pt x="265207" y="13694"/>
                </a:lnTo>
                <a:close/>
              </a:path>
              <a:path w="295275" h="295275">
                <a:moveTo>
                  <a:pt x="120179" y="0"/>
                </a:moveTo>
                <a:lnTo>
                  <a:pt x="104224" y="0"/>
                </a:lnTo>
                <a:lnTo>
                  <a:pt x="89932" y="161"/>
                </a:lnTo>
                <a:lnTo>
                  <a:pt x="46232" y="5392"/>
                </a:lnTo>
                <a:lnTo>
                  <a:pt x="29583" y="13694"/>
                </a:lnTo>
                <a:lnTo>
                  <a:pt x="42913" y="32042"/>
                </a:lnTo>
                <a:lnTo>
                  <a:pt x="47558" y="29234"/>
                </a:lnTo>
                <a:lnTo>
                  <a:pt x="53150" y="26990"/>
                </a:lnTo>
                <a:lnTo>
                  <a:pt x="59994" y="25270"/>
                </a:lnTo>
                <a:lnTo>
                  <a:pt x="68388" y="24035"/>
                </a:lnTo>
                <a:lnTo>
                  <a:pt x="78561" y="23245"/>
                </a:lnTo>
                <a:lnTo>
                  <a:pt x="89458" y="22868"/>
                </a:lnTo>
                <a:lnTo>
                  <a:pt x="87490" y="22868"/>
                </a:lnTo>
                <a:lnTo>
                  <a:pt x="104181" y="22681"/>
                </a:lnTo>
                <a:lnTo>
                  <a:pt x="120179" y="22681"/>
                </a:lnTo>
                <a:lnTo>
                  <a:pt x="120179" y="0"/>
                </a:lnTo>
                <a:close/>
              </a:path>
              <a:path w="295275" h="295275">
                <a:moveTo>
                  <a:pt x="190565" y="0"/>
                </a:moveTo>
                <a:lnTo>
                  <a:pt x="174610" y="0"/>
                </a:lnTo>
                <a:lnTo>
                  <a:pt x="174610" y="22681"/>
                </a:lnTo>
                <a:lnTo>
                  <a:pt x="190608" y="22681"/>
                </a:lnTo>
                <a:lnTo>
                  <a:pt x="207299" y="22868"/>
                </a:lnTo>
                <a:lnTo>
                  <a:pt x="205331" y="22868"/>
                </a:lnTo>
                <a:lnTo>
                  <a:pt x="216229" y="23245"/>
                </a:lnTo>
                <a:lnTo>
                  <a:pt x="226401" y="24035"/>
                </a:lnTo>
                <a:lnTo>
                  <a:pt x="234796" y="25270"/>
                </a:lnTo>
                <a:lnTo>
                  <a:pt x="241639" y="26990"/>
                </a:lnTo>
                <a:lnTo>
                  <a:pt x="247232" y="29234"/>
                </a:lnTo>
                <a:lnTo>
                  <a:pt x="251876" y="32042"/>
                </a:lnTo>
                <a:lnTo>
                  <a:pt x="265207" y="13694"/>
                </a:lnTo>
                <a:lnTo>
                  <a:pt x="228844" y="1488"/>
                </a:lnTo>
                <a:lnTo>
                  <a:pt x="204857" y="161"/>
                </a:lnTo>
                <a:lnTo>
                  <a:pt x="190565" y="0"/>
                </a:lnTo>
                <a:close/>
              </a:path>
              <a:path w="295275" h="295275">
                <a:moveTo>
                  <a:pt x="174610" y="0"/>
                </a:moveTo>
                <a:lnTo>
                  <a:pt x="120179" y="0"/>
                </a:lnTo>
                <a:lnTo>
                  <a:pt x="120179" y="22681"/>
                </a:lnTo>
                <a:lnTo>
                  <a:pt x="174610" y="22681"/>
                </a:lnTo>
                <a:lnTo>
                  <a:pt x="17461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8508" y="5825790"/>
            <a:ext cx="1399624" cy="1940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72281" y="6623503"/>
            <a:ext cx="297815" cy="288290"/>
          </a:xfrm>
          <a:custGeom>
            <a:avLst/>
            <a:gdLst/>
            <a:ahLst/>
            <a:cxnLst/>
            <a:rect l="l" t="t" r="r" b="b"/>
            <a:pathLst>
              <a:path w="297815" h="288290">
                <a:moveTo>
                  <a:pt x="32767" y="232409"/>
                </a:moveTo>
                <a:lnTo>
                  <a:pt x="35851" y="259079"/>
                </a:lnTo>
                <a:lnTo>
                  <a:pt x="51286" y="279399"/>
                </a:lnTo>
                <a:lnTo>
                  <a:pt x="74550" y="288289"/>
                </a:lnTo>
                <a:lnTo>
                  <a:pt x="101119" y="284479"/>
                </a:lnTo>
                <a:lnTo>
                  <a:pt x="93112" y="266699"/>
                </a:lnTo>
                <a:lnTo>
                  <a:pt x="77662" y="266699"/>
                </a:lnTo>
                <a:lnTo>
                  <a:pt x="65135" y="261619"/>
                </a:lnTo>
                <a:lnTo>
                  <a:pt x="56823" y="250189"/>
                </a:lnTo>
                <a:lnTo>
                  <a:pt x="55163" y="23621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04247" y="264159"/>
                </a:moveTo>
                <a:lnTo>
                  <a:pt x="195012" y="284479"/>
                </a:lnTo>
                <a:lnTo>
                  <a:pt x="221673" y="288289"/>
                </a:lnTo>
                <a:lnTo>
                  <a:pt x="245027" y="279399"/>
                </a:lnTo>
                <a:lnTo>
                  <a:pt x="254698" y="266699"/>
                </a:lnTo>
                <a:lnTo>
                  <a:pt x="218603" y="266699"/>
                </a:lnTo>
                <a:lnTo>
                  <a:pt x="204247" y="26415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00141" y="259079"/>
                </a:lnTo>
                <a:lnTo>
                  <a:pt x="94045" y="262889"/>
                </a:lnTo>
                <a:lnTo>
                  <a:pt x="92598" y="264159"/>
                </a:lnTo>
                <a:lnTo>
                  <a:pt x="91968" y="264159"/>
                </a:lnTo>
                <a:lnTo>
                  <a:pt x="101119" y="284479"/>
                </a:lnTo>
                <a:lnTo>
                  <a:pt x="103580" y="284479"/>
                </a:lnTo>
                <a:lnTo>
                  <a:pt x="106389" y="281939"/>
                </a:lnTo>
                <a:lnTo>
                  <a:pt x="112683" y="278129"/>
                </a:lnTo>
                <a:lnTo>
                  <a:pt x="122244" y="271779"/>
                </a:lnTo>
                <a:lnTo>
                  <a:pt x="116324" y="262889"/>
                </a:lnTo>
                <a:lnTo>
                  <a:pt x="115901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74376" y="271779"/>
                </a:lnTo>
                <a:lnTo>
                  <a:pt x="183719" y="278129"/>
                </a:lnTo>
                <a:lnTo>
                  <a:pt x="189868" y="281939"/>
                </a:lnTo>
                <a:lnTo>
                  <a:pt x="192612" y="284479"/>
                </a:lnTo>
                <a:lnTo>
                  <a:pt x="195012" y="284479"/>
                </a:lnTo>
                <a:lnTo>
                  <a:pt x="204247" y="264159"/>
                </a:lnTo>
                <a:lnTo>
                  <a:pt x="203633" y="264159"/>
                </a:lnTo>
                <a:lnTo>
                  <a:pt x="202220" y="262889"/>
                </a:lnTo>
                <a:lnTo>
                  <a:pt x="180719" y="26288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116174" y="248919"/>
                </a:moveTo>
                <a:lnTo>
                  <a:pt x="109558" y="252729"/>
                </a:lnTo>
                <a:lnTo>
                  <a:pt x="122244" y="271779"/>
                </a:lnTo>
                <a:lnTo>
                  <a:pt x="128861" y="266699"/>
                </a:lnTo>
                <a:lnTo>
                  <a:pt x="116174" y="248919"/>
                </a:lnTo>
                <a:close/>
              </a:path>
              <a:path w="297815" h="288290">
                <a:moveTo>
                  <a:pt x="180139" y="248919"/>
                </a:moveTo>
                <a:lnTo>
                  <a:pt x="167453" y="266699"/>
                </a:lnTo>
                <a:lnTo>
                  <a:pt x="174376" y="271779"/>
                </a:lnTo>
                <a:lnTo>
                  <a:pt x="187062" y="252729"/>
                </a:lnTo>
                <a:lnTo>
                  <a:pt x="180139" y="248919"/>
                </a:lnTo>
                <a:close/>
              </a:path>
              <a:path w="297815" h="288290">
                <a:moveTo>
                  <a:pt x="91968" y="264159"/>
                </a:moveTo>
                <a:lnTo>
                  <a:pt x="77662" y="266699"/>
                </a:lnTo>
                <a:lnTo>
                  <a:pt x="93112" y="266699"/>
                </a:lnTo>
                <a:lnTo>
                  <a:pt x="91968" y="264159"/>
                </a:lnTo>
                <a:close/>
              </a:path>
              <a:path w="297815" h="288290">
                <a:moveTo>
                  <a:pt x="126017" y="242569"/>
                </a:moveTo>
                <a:lnTo>
                  <a:pt x="123090" y="243839"/>
                </a:lnTo>
                <a:lnTo>
                  <a:pt x="120234" y="246379"/>
                </a:lnTo>
                <a:lnTo>
                  <a:pt x="116174" y="248919"/>
                </a:lnTo>
                <a:lnTo>
                  <a:pt x="128861" y="266699"/>
                </a:lnTo>
                <a:lnTo>
                  <a:pt x="133435" y="264159"/>
                </a:lnTo>
                <a:lnTo>
                  <a:pt x="134896" y="262889"/>
                </a:lnTo>
                <a:lnTo>
                  <a:pt x="136235" y="262889"/>
                </a:lnTo>
                <a:lnTo>
                  <a:pt x="126017" y="242569"/>
                </a:lnTo>
                <a:close/>
              </a:path>
              <a:path w="297815" h="288290">
                <a:moveTo>
                  <a:pt x="170297" y="242569"/>
                </a:moveTo>
                <a:lnTo>
                  <a:pt x="160078" y="262889"/>
                </a:lnTo>
                <a:lnTo>
                  <a:pt x="161417" y="262889"/>
                </a:lnTo>
                <a:lnTo>
                  <a:pt x="162878" y="264159"/>
                </a:lnTo>
                <a:lnTo>
                  <a:pt x="167453" y="266699"/>
                </a:lnTo>
                <a:lnTo>
                  <a:pt x="180139" y="248919"/>
                </a:lnTo>
                <a:lnTo>
                  <a:pt x="176079" y="246379"/>
                </a:lnTo>
                <a:lnTo>
                  <a:pt x="173223" y="243839"/>
                </a:lnTo>
                <a:lnTo>
                  <a:pt x="170297" y="242569"/>
                </a:lnTo>
                <a:close/>
              </a:path>
              <a:path w="297815" h="288290">
                <a:moveTo>
                  <a:pt x="263515" y="232409"/>
                </a:moveTo>
                <a:lnTo>
                  <a:pt x="241133" y="236219"/>
                </a:lnTo>
                <a:lnTo>
                  <a:pt x="239510" y="250189"/>
                </a:lnTo>
                <a:lnTo>
                  <a:pt x="231178" y="261619"/>
                </a:lnTo>
                <a:lnTo>
                  <a:pt x="218603" y="266699"/>
                </a:lnTo>
                <a:lnTo>
                  <a:pt x="254698" y="266699"/>
                </a:lnTo>
                <a:lnTo>
                  <a:pt x="260500" y="259079"/>
                </a:lnTo>
                <a:lnTo>
                  <a:pt x="263515" y="23240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15901" y="262889"/>
                </a:lnTo>
                <a:lnTo>
                  <a:pt x="116324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48157" y="237489"/>
                </a:moveTo>
                <a:lnTo>
                  <a:pt x="136851" y="238759"/>
                </a:lnTo>
                <a:lnTo>
                  <a:pt x="126017" y="242569"/>
                </a:lnTo>
                <a:lnTo>
                  <a:pt x="136235" y="262889"/>
                </a:lnTo>
                <a:lnTo>
                  <a:pt x="143733" y="259079"/>
                </a:lnTo>
                <a:lnTo>
                  <a:pt x="161994" y="259079"/>
                </a:lnTo>
                <a:lnTo>
                  <a:pt x="170297" y="242569"/>
                </a:lnTo>
                <a:lnTo>
                  <a:pt x="159462" y="238759"/>
                </a:lnTo>
                <a:lnTo>
                  <a:pt x="148157" y="237489"/>
                </a:lnTo>
                <a:close/>
              </a:path>
              <a:path w="297815" h="288290">
                <a:moveTo>
                  <a:pt x="161994" y="259079"/>
                </a:moveTo>
                <a:lnTo>
                  <a:pt x="152581" y="259079"/>
                </a:lnTo>
                <a:lnTo>
                  <a:pt x="160078" y="262889"/>
                </a:lnTo>
                <a:lnTo>
                  <a:pt x="161994" y="25907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80719" y="262889"/>
                </a:lnTo>
                <a:lnTo>
                  <a:pt x="202220" y="262889"/>
                </a:lnTo>
                <a:lnTo>
                  <a:pt x="196264" y="25907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32767" y="232409"/>
                </a:moveTo>
                <a:lnTo>
                  <a:pt x="55163" y="236219"/>
                </a:lnTo>
                <a:lnTo>
                  <a:pt x="55270" y="234949"/>
                </a:lnTo>
                <a:lnTo>
                  <a:pt x="55683" y="233679"/>
                </a:lnTo>
                <a:lnTo>
                  <a:pt x="43965" y="23367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55957" y="208279"/>
                </a:moveTo>
                <a:lnTo>
                  <a:pt x="234550" y="215899"/>
                </a:lnTo>
                <a:lnTo>
                  <a:pt x="238335" y="226059"/>
                </a:lnTo>
                <a:lnTo>
                  <a:pt x="240619" y="233679"/>
                </a:lnTo>
                <a:lnTo>
                  <a:pt x="241026" y="234949"/>
                </a:lnTo>
                <a:lnTo>
                  <a:pt x="241133" y="236219"/>
                </a:lnTo>
                <a:lnTo>
                  <a:pt x="252324" y="233679"/>
                </a:lnTo>
                <a:lnTo>
                  <a:pt x="256054" y="233679"/>
                </a:lnTo>
                <a:lnTo>
                  <a:pt x="263515" y="232409"/>
                </a:lnTo>
                <a:lnTo>
                  <a:pt x="263088" y="229869"/>
                </a:lnTo>
                <a:lnTo>
                  <a:pt x="262139" y="226059"/>
                </a:lnTo>
                <a:lnTo>
                  <a:pt x="259798" y="219709"/>
                </a:lnTo>
                <a:lnTo>
                  <a:pt x="255957" y="208279"/>
                </a:lnTo>
                <a:close/>
              </a:path>
              <a:path w="297815" h="288290">
                <a:moveTo>
                  <a:pt x="256054" y="233679"/>
                </a:moveTo>
                <a:lnTo>
                  <a:pt x="252324" y="233679"/>
                </a:lnTo>
                <a:lnTo>
                  <a:pt x="241133" y="236219"/>
                </a:lnTo>
                <a:lnTo>
                  <a:pt x="256054" y="233679"/>
                </a:lnTo>
                <a:close/>
              </a:path>
              <a:path w="297815" h="288290">
                <a:moveTo>
                  <a:pt x="40478" y="208279"/>
                </a:moveTo>
                <a:lnTo>
                  <a:pt x="36550" y="219709"/>
                </a:lnTo>
                <a:lnTo>
                  <a:pt x="34160" y="226059"/>
                </a:lnTo>
                <a:lnTo>
                  <a:pt x="33193" y="229869"/>
                </a:lnTo>
                <a:lnTo>
                  <a:pt x="32767" y="232409"/>
                </a:lnTo>
                <a:lnTo>
                  <a:pt x="43965" y="233679"/>
                </a:lnTo>
                <a:lnTo>
                  <a:pt x="55683" y="233679"/>
                </a:lnTo>
                <a:lnTo>
                  <a:pt x="58015" y="226059"/>
                </a:lnTo>
                <a:lnTo>
                  <a:pt x="61885" y="215899"/>
                </a:lnTo>
                <a:lnTo>
                  <a:pt x="40478" y="208279"/>
                </a:lnTo>
                <a:close/>
              </a:path>
              <a:path w="297815" h="288290">
                <a:moveTo>
                  <a:pt x="42163" y="203199"/>
                </a:moveTo>
                <a:lnTo>
                  <a:pt x="41937" y="203199"/>
                </a:lnTo>
                <a:lnTo>
                  <a:pt x="40478" y="208279"/>
                </a:lnTo>
                <a:lnTo>
                  <a:pt x="61885" y="215899"/>
                </a:lnTo>
                <a:lnTo>
                  <a:pt x="63566" y="210819"/>
                </a:lnTo>
                <a:lnTo>
                  <a:pt x="64062" y="208279"/>
                </a:lnTo>
                <a:lnTo>
                  <a:pt x="42163" y="203199"/>
                </a:lnTo>
                <a:close/>
              </a:path>
              <a:path w="297815" h="288290">
                <a:moveTo>
                  <a:pt x="254291" y="203199"/>
                </a:moveTo>
                <a:lnTo>
                  <a:pt x="232400" y="209549"/>
                </a:lnTo>
                <a:lnTo>
                  <a:pt x="232890" y="210819"/>
                </a:lnTo>
                <a:lnTo>
                  <a:pt x="234550" y="215899"/>
                </a:lnTo>
                <a:lnTo>
                  <a:pt x="255957" y="208279"/>
                </a:lnTo>
                <a:lnTo>
                  <a:pt x="254515" y="204469"/>
                </a:lnTo>
                <a:lnTo>
                  <a:pt x="254291" y="203199"/>
                </a:lnTo>
                <a:close/>
              </a:path>
              <a:path w="297815" h="288290">
                <a:moveTo>
                  <a:pt x="248485" y="158749"/>
                </a:moveTo>
                <a:lnTo>
                  <a:pt x="239009" y="168909"/>
                </a:lnTo>
                <a:lnTo>
                  <a:pt x="232996" y="181609"/>
                </a:lnTo>
                <a:lnTo>
                  <a:pt x="230706" y="195579"/>
                </a:lnTo>
                <a:lnTo>
                  <a:pt x="232400" y="209549"/>
                </a:lnTo>
                <a:lnTo>
                  <a:pt x="243345" y="205739"/>
                </a:lnTo>
                <a:lnTo>
                  <a:pt x="245535" y="205739"/>
                </a:lnTo>
                <a:lnTo>
                  <a:pt x="254291" y="203199"/>
                </a:lnTo>
                <a:lnTo>
                  <a:pt x="253379" y="195579"/>
                </a:lnTo>
                <a:lnTo>
                  <a:pt x="254612" y="187959"/>
                </a:lnTo>
                <a:lnTo>
                  <a:pt x="257850" y="181609"/>
                </a:lnTo>
                <a:lnTo>
                  <a:pt x="262953" y="176529"/>
                </a:lnTo>
                <a:lnTo>
                  <a:pt x="248485" y="158749"/>
                </a:lnTo>
                <a:close/>
              </a:path>
              <a:path w="297815" h="288290">
                <a:moveTo>
                  <a:pt x="245535" y="205739"/>
                </a:moveTo>
                <a:lnTo>
                  <a:pt x="243345" y="205739"/>
                </a:lnTo>
                <a:lnTo>
                  <a:pt x="232400" y="209549"/>
                </a:lnTo>
                <a:lnTo>
                  <a:pt x="245535" y="205739"/>
                </a:lnTo>
                <a:close/>
              </a:path>
              <a:path w="297815" h="288290">
                <a:moveTo>
                  <a:pt x="48521" y="158749"/>
                </a:moveTo>
                <a:lnTo>
                  <a:pt x="33795" y="176529"/>
                </a:lnTo>
                <a:lnTo>
                  <a:pt x="38753" y="181609"/>
                </a:lnTo>
                <a:lnTo>
                  <a:pt x="41889" y="187959"/>
                </a:lnTo>
                <a:lnTo>
                  <a:pt x="43069" y="195579"/>
                </a:lnTo>
                <a:lnTo>
                  <a:pt x="42163" y="203199"/>
                </a:lnTo>
                <a:lnTo>
                  <a:pt x="64062" y="208279"/>
                </a:lnTo>
                <a:lnTo>
                  <a:pt x="65744" y="195579"/>
                </a:lnTo>
                <a:lnTo>
                  <a:pt x="63552" y="181609"/>
                </a:lnTo>
                <a:lnTo>
                  <a:pt x="57729" y="168909"/>
                </a:lnTo>
                <a:lnTo>
                  <a:pt x="48521" y="158749"/>
                </a:lnTo>
                <a:close/>
              </a:path>
              <a:path w="297815" h="288290">
                <a:moveTo>
                  <a:pt x="43101" y="154939"/>
                </a:moveTo>
                <a:lnTo>
                  <a:pt x="29678" y="172719"/>
                </a:lnTo>
                <a:lnTo>
                  <a:pt x="33133" y="175259"/>
                </a:lnTo>
                <a:lnTo>
                  <a:pt x="33795" y="176529"/>
                </a:lnTo>
                <a:lnTo>
                  <a:pt x="48521" y="158749"/>
                </a:lnTo>
                <a:lnTo>
                  <a:pt x="47073" y="157479"/>
                </a:lnTo>
                <a:lnTo>
                  <a:pt x="43101" y="154939"/>
                </a:lnTo>
                <a:close/>
              </a:path>
              <a:path w="297815" h="288290">
                <a:moveTo>
                  <a:pt x="253888" y="154939"/>
                </a:moveTo>
                <a:lnTo>
                  <a:pt x="249929" y="157479"/>
                </a:lnTo>
                <a:lnTo>
                  <a:pt x="248485" y="158749"/>
                </a:lnTo>
                <a:lnTo>
                  <a:pt x="262953" y="176529"/>
                </a:lnTo>
                <a:lnTo>
                  <a:pt x="263612" y="175259"/>
                </a:lnTo>
                <a:lnTo>
                  <a:pt x="267058" y="172719"/>
                </a:lnTo>
                <a:lnTo>
                  <a:pt x="253888" y="154939"/>
                </a:lnTo>
                <a:close/>
              </a:path>
              <a:path w="297815" h="288290">
                <a:moveTo>
                  <a:pt x="30677" y="144779"/>
                </a:moveTo>
                <a:lnTo>
                  <a:pt x="29489" y="144779"/>
                </a:lnTo>
                <a:lnTo>
                  <a:pt x="13576" y="160019"/>
                </a:lnTo>
                <a:lnTo>
                  <a:pt x="16283" y="162559"/>
                </a:lnTo>
                <a:lnTo>
                  <a:pt x="21577" y="166369"/>
                </a:lnTo>
                <a:lnTo>
                  <a:pt x="29678" y="172719"/>
                </a:lnTo>
                <a:lnTo>
                  <a:pt x="43101" y="154939"/>
                </a:lnTo>
                <a:lnTo>
                  <a:pt x="33989" y="147319"/>
                </a:lnTo>
                <a:lnTo>
                  <a:pt x="30677" y="144779"/>
                </a:lnTo>
                <a:close/>
              </a:path>
              <a:path w="297815" h="288290">
                <a:moveTo>
                  <a:pt x="267553" y="144779"/>
                </a:moveTo>
                <a:lnTo>
                  <a:pt x="266370" y="146049"/>
                </a:lnTo>
                <a:lnTo>
                  <a:pt x="263033" y="148589"/>
                </a:lnTo>
                <a:lnTo>
                  <a:pt x="253888" y="154939"/>
                </a:lnTo>
                <a:lnTo>
                  <a:pt x="267058" y="172719"/>
                </a:lnTo>
                <a:lnTo>
                  <a:pt x="275194" y="167639"/>
                </a:lnTo>
                <a:lnTo>
                  <a:pt x="280499" y="163829"/>
                </a:lnTo>
                <a:lnTo>
                  <a:pt x="283194" y="161289"/>
                </a:lnTo>
                <a:lnTo>
                  <a:pt x="267553" y="144779"/>
                </a:lnTo>
                <a:close/>
              </a:path>
              <a:path w="297815" h="288290">
                <a:moveTo>
                  <a:pt x="288369" y="152399"/>
                </a:moveTo>
                <a:lnTo>
                  <a:pt x="275373" y="152399"/>
                </a:lnTo>
                <a:lnTo>
                  <a:pt x="280959" y="158749"/>
                </a:lnTo>
                <a:lnTo>
                  <a:pt x="281991" y="160019"/>
                </a:lnTo>
                <a:lnTo>
                  <a:pt x="283194" y="161289"/>
                </a:lnTo>
                <a:lnTo>
                  <a:pt x="288369" y="152399"/>
                </a:lnTo>
                <a:close/>
              </a:path>
              <a:path w="297815" h="288290">
                <a:moveTo>
                  <a:pt x="40983" y="76199"/>
                </a:moveTo>
                <a:lnTo>
                  <a:pt x="15678" y="88899"/>
                </a:lnTo>
                <a:lnTo>
                  <a:pt x="1358" y="110489"/>
                </a:lnTo>
                <a:lnTo>
                  <a:pt x="0" y="135889"/>
                </a:lnTo>
                <a:lnTo>
                  <a:pt x="13576" y="160019"/>
                </a:lnTo>
                <a:lnTo>
                  <a:pt x="29489" y="144779"/>
                </a:lnTo>
                <a:lnTo>
                  <a:pt x="22178" y="130809"/>
                </a:lnTo>
                <a:lnTo>
                  <a:pt x="22910" y="116839"/>
                </a:lnTo>
                <a:lnTo>
                  <a:pt x="30620" y="105409"/>
                </a:lnTo>
                <a:lnTo>
                  <a:pt x="44247" y="99059"/>
                </a:lnTo>
                <a:lnTo>
                  <a:pt x="40983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53035" y="99059"/>
                </a:lnTo>
                <a:lnTo>
                  <a:pt x="266788" y="105409"/>
                </a:lnTo>
                <a:lnTo>
                  <a:pt x="274505" y="116839"/>
                </a:lnTo>
                <a:lnTo>
                  <a:pt x="275065" y="130809"/>
                </a:lnTo>
                <a:lnTo>
                  <a:pt x="275116" y="132079"/>
                </a:lnTo>
                <a:lnTo>
                  <a:pt x="267553" y="144779"/>
                </a:lnTo>
                <a:lnTo>
                  <a:pt x="281991" y="160019"/>
                </a:lnTo>
                <a:lnTo>
                  <a:pt x="280959" y="158749"/>
                </a:lnTo>
                <a:lnTo>
                  <a:pt x="275373" y="152399"/>
                </a:lnTo>
                <a:lnTo>
                  <a:pt x="288369" y="152399"/>
                </a:lnTo>
                <a:lnTo>
                  <a:pt x="297240" y="137159"/>
                </a:lnTo>
                <a:lnTo>
                  <a:pt x="296105" y="110489"/>
                </a:lnTo>
                <a:lnTo>
                  <a:pt x="281774" y="88899"/>
                </a:lnTo>
                <a:lnTo>
                  <a:pt x="256231" y="76199"/>
                </a:lnTo>
                <a:close/>
              </a:path>
              <a:path w="297815" h="288290">
                <a:moveTo>
                  <a:pt x="61335" y="76199"/>
                </a:moveTo>
                <a:lnTo>
                  <a:pt x="40983" y="76199"/>
                </a:lnTo>
                <a:lnTo>
                  <a:pt x="44247" y="99059"/>
                </a:lnTo>
                <a:lnTo>
                  <a:pt x="61335" y="99059"/>
                </a:lnTo>
                <a:lnTo>
                  <a:pt x="61335" y="76199"/>
                </a:lnTo>
                <a:close/>
              </a:path>
              <a:path w="297815" h="288290">
                <a:moveTo>
                  <a:pt x="64071" y="76199"/>
                </a:moveTo>
                <a:lnTo>
                  <a:pt x="61335" y="76199"/>
                </a:lnTo>
                <a:lnTo>
                  <a:pt x="61335" y="99059"/>
                </a:lnTo>
                <a:lnTo>
                  <a:pt x="64071" y="99059"/>
                </a:lnTo>
                <a:lnTo>
                  <a:pt x="64071" y="76199"/>
                </a:lnTo>
                <a:close/>
              </a:path>
              <a:path w="297815" h="288290">
                <a:moveTo>
                  <a:pt x="70060" y="76199"/>
                </a:moveTo>
                <a:lnTo>
                  <a:pt x="64071" y="76199"/>
                </a:lnTo>
                <a:lnTo>
                  <a:pt x="64071" y="99059"/>
                </a:lnTo>
                <a:lnTo>
                  <a:pt x="72001" y="99059"/>
                </a:lnTo>
                <a:lnTo>
                  <a:pt x="70060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88200" y="66039"/>
                </a:lnTo>
                <a:lnTo>
                  <a:pt x="83108" y="71119"/>
                </a:lnTo>
                <a:lnTo>
                  <a:pt x="76960" y="74929"/>
                </a:lnTo>
                <a:lnTo>
                  <a:pt x="70060" y="76199"/>
                </a:lnTo>
                <a:lnTo>
                  <a:pt x="72001" y="99059"/>
                </a:lnTo>
                <a:lnTo>
                  <a:pt x="84815" y="96519"/>
                </a:lnTo>
                <a:lnTo>
                  <a:pt x="96232" y="90169"/>
                </a:lnTo>
                <a:lnTo>
                  <a:pt x="105688" y="81279"/>
                </a:lnTo>
                <a:lnTo>
                  <a:pt x="112619" y="6984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4413" y="60959"/>
                </a:moveTo>
                <a:lnTo>
                  <a:pt x="183751" y="69849"/>
                </a:lnTo>
                <a:lnTo>
                  <a:pt x="190668" y="81279"/>
                </a:lnTo>
                <a:lnTo>
                  <a:pt x="200081" y="90169"/>
                </a:lnTo>
                <a:lnTo>
                  <a:pt x="211434" y="95249"/>
                </a:lnTo>
                <a:lnTo>
                  <a:pt x="224173" y="99059"/>
                </a:lnTo>
                <a:lnTo>
                  <a:pt x="226178" y="76199"/>
                </a:lnTo>
                <a:lnTo>
                  <a:pt x="219319" y="74929"/>
                </a:lnTo>
                <a:lnTo>
                  <a:pt x="213206" y="71119"/>
                </a:lnTo>
                <a:lnTo>
                  <a:pt x="208137" y="66039"/>
                </a:lnTo>
                <a:lnTo>
                  <a:pt x="204413" y="60959"/>
                </a:lnTo>
                <a:close/>
              </a:path>
              <a:path w="297815" h="288290">
                <a:moveTo>
                  <a:pt x="232365" y="76199"/>
                </a:moveTo>
                <a:lnTo>
                  <a:pt x="226178" y="76199"/>
                </a:lnTo>
                <a:lnTo>
                  <a:pt x="224173" y="99059"/>
                </a:lnTo>
                <a:lnTo>
                  <a:pt x="232365" y="99059"/>
                </a:lnTo>
                <a:lnTo>
                  <a:pt x="232365" y="76199"/>
                </a:lnTo>
                <a:close/>
              </a:path>
              <a:path w="297815" h="288290">
                <a:moveTo>
                  <a:pt x="236061" y="76199"/>
                </a:moveTo>
                <a:lnTo>
                  <a:pt x="232365" y="76199"/>
                </a:lnTo>
                <a:lnTo>
                  <a:pt x="232365" y="99059"/>
                </a:lnTo>
                <a:lnTo>
                  <a:pt x="236061" y="99059"/>
                </a:lnTo>
                <a:lnTo>
                  <a:pt x="236061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36061" y="76199"/>
                </a:lnTo>
                <a:lnTo>
                  <a:pt x="236061" y="99059"/>
                </a:lnTo>
                <a:lnTo>
                  <a:pt x="253035" y="99059"/>
                </a:lnTo>
                <a:lnTo>
                  <a:pt x="256231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112619" y="69849"/>
                </a:lnTo>
                <a:lnTo>
                  <a:pt x="113531" y="67309"/>
                </a:lnTo>
                <a:lnTo>
                  <a:pt x="114469" y="64769"/>
                </a:lnTo>
                <a:lnTo>
                  <a:pt x="102275" y="6476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2173" y="54609"/>
                </a:moveTo>
                <a:lnTo>
                  <a:pt x="180765" y="62229"/>
                </a:lnTo>
                <a:lnTo>
                  <a:pt x="182802" y="68579"/>
                </a:lnTo>
                <a:lnTo>
                  <a:pt x="183751" y="69849"/>
                </a:lnTo>
                <a:lnTo>
                  <a:pt x="194082" y="64769"/>
                </a:lnTo>
                <a:lnTo>
                  <a:pt x="195558" y="64769"/>
                </a:lnTo>
                <a:lnTo>
                  <a:pt x="204413" y="60959"/>
                </a:lnTo>
                <a:lnTo>
                  <a:pt x="203981" y="59689"/>
                </a:lnTo>
                <a:lnTo>
                  <a:pt x="202173" y="54609"/>
                </a:lnTo>
                <a:close/>
              </a:path>
              <a:path w="297815" h="288290">
                <a:moveTo>
                  <a:pt x="195558" y="64769"/>
                </a:moveTo>
                <a:lnTo>
                  <a:pt x="194082" y="64769"/>
                </a:lnTo>
                <a:lnTo>
                  <a:pt x="183751" y="69849"/>
                </a:lnTo>
                <a:lnTo>
                  <a:pt x="195558" y="64769"/>
                </a:lnTo>
                <a:close/>
              </a:path>
              <a:path w="297815" h="288290">
                <a:moveTo>
                  <a:pt x="94001" y="54609"/>
                </a:moveTo>
                <a:lnTo>
                  <a:pt x="91932" y="60959"/>
                </a:lnTo>
                <a:lnTo>
                  <a:pt x="102275" y="64769"/>
                </a:lnTo>
                <a:lnTo>
                  <a:pt x="114469" y="64769"/>
                </a:lnTo>
                <a:lnTo>
                  <a:pt x="115408" y="62229"/>
                </a:lnTo>
                <a:lnTo>
                  <a:pt x="94001" y="54609"/>
                </a:lnTo>
                <a:close/>
              </a:path>
              <a:path w="297815" h="288290">
                <a:moveTo>
                  <a:pt x="94561" y="53339"/>
                </a:moveTo>
                <a:lnTo>
                  <a:pt x="94001" y="54609"/>
                </a:lnTo>
                <a:lnTo>
                  <a:pt x="115408" y="62229"/>
                </a:lnTo>
                <a:lnTo>
                  <a:pt x="115969" y="60959"/>
                </a:lnTo>
                <a:lnTo>
                  <a:pt x="94561" y="53339"/>
                </a:lnTo>
                <a:close/>
              </a:path>
              <a:path w="297815" h="288290">
                <a:moveTo>
                  <a:pt x="189096" y="21589"/>
                </a:moveTo>
                <a:lnTo>
                  <a:pt x="170201" y="34289"/>
                </a:lnTo>
                <a:lnTo>
                  <a:pt x="170732" y="35559"/>
                </a:lnTo>
                <a:lnTo>
                  <a:pt x="171770" y="36829"/>
                </a:lnTo>
                <a:lnTo>
                  <a:pt x="175438" y="46989"/>
                </a:lnTo>
                <a:lnTo>
                  <a:pt x="180765" y="62229"/>
                </a:lnTo>
                <a:lnTo>
                  <a:pt x="202173" y="54609"/>
                </a:lnTo>
                <a:lnTo>
                  <a:pt x="196768" y="39369"/>
                </a:lnTo>
                <a:lnTo>
                  <a:pt x="192993" y="29209"/>
                </a:lnTo>
                <a:lnTo>
                  <a:pt x="191187" y="25399"/>
                </a:lnTo>
                <a:lnTo>
                  <a:pt x="189096" y="21589"/>
                </a:lnTo>
                <a:close/>
              </a:path>
              <a:path w="297815" h="288290">
                <a:moveTo>
                  <a:pt x="107217" y="21589"/>
                </a:moveTo>
                <a:lnTo>
                  <a:pt x="105140" y="25399"/>
                </a:lnTo>
                <a:lnTo>
                  <a:pt x="103375" y="29209"/>
                </a:lnTo>
                <a:lnTo>
                  <a:pt x="99722" y="38099"/>
                </a:lnTo>
                <a:lnTo>
                  <a:pt x="94561" y="53339"/>
                </a:lnTo>
                <a:lnTo>
                  <a:pt x="115969" y="60959"/>
                </a:lnTo>
                <a:lnTo>
                  <a:pt x="121049" y="46989"/>
                </a:lnTo>
                <a:lnTo>
                  <a:pt x="124559" y="36829"/>
                </a:lnTo>
                <a:lnTo>
                  <a:pt x="125568" y="35559"/>
                </a:lnTo>
                <a:lnTo>
                  <a:pt x="126112" y="34289"/>
                </a:lnTo>
                <a:lnTo>
                  <a:pt x="107217" y="21589"/>
                </a:lnTo>
                <a:close/>
              </a:path>
              <a:path w="297815" h="288290">
                <a:moveTo>
                  <a:pt x="148157" y="0"/>
                </a:moveTo>
                <a:lnTo>
                  <a:pt x="125478" y="5079"/>
                </a:lnTo>
                <a:lnTo>
                  <a:pt x="107217" y="21589"/>
                </a:lnTo>
                <a:lnTo>
                  <a:pt x="126112" y="34289"/>
                </a:lnTo>
                <a:lnTo>
                  <a:pt x="135945" y="25399"/>
                </a:lnTo>
                <a:lnTo>
                  <a:pt x="148157" y="22859"/>
                </a:lnTo>
                <a:lnTo>
                  <a:pt x="187207" y="22859"/>
                </a:lnTo>
                <a:lnTo>
                  <a:pt x="189096" y="21589"/>
                </a:lnTo>
                <a:lnTo>
                  <a:pt x="170835" y="5079"/>
                </a:lnTo>
                <a:lnTo>
                  <a:pt x="148157" y="0"/>
                </a:lnTo>
                <a:close/>
              </a:path>
              <a:path w="297815" h="288290">
                <a:moveTo>
                  <a:pt x="187207" y="22859"/>
                </a:moveTo>
                <a:lnTo>
                  <a:pt x="148157" y="22859"/>
                </a:lnTo>
                <a:lnTo>
                  <a:pt x="160368" y="25399"/>
                </a:lnTo>
                <a:lnTo>
                  <a:pt x="170201" y="34289"/>
                </a:lnTo>
                <a:lnTo>
                  <a:pt x="187207" y="2285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7680" y="6670812"/>
            <a:ext cx="849987" cy="19145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03388" y="7464250"/>
            <a:ext cx="234315" cy="295275"/>
          </a:xfrm>
          <a:custGeom>
            <a:avLst/>
            <a:gdLst/>
            <a:ahLst/>
            <a:cxnLst/>
            <a:rect l="l" t="t" r="r" b="b"/>
            <a:pathLst>
              <a:path w="234315" h="295275">
                <a:moveTo>
                  <a:pt x="83019" y="78447"/>
                </a:moveTo>
                <a:lnTo>
                  <a:pt x="76250" y="71678"/>
                </a:lnTo>
                <a:lnTo>
                  <a:pt x="59550" y="71678"/>
                </a:lnTo>
                <a:lnTo>
                  <a:pt x="52781" y="78447"/>
                </a:lnTo>
                <a:lnTo>
                  <a:pt x="52781" y="95148"/>
                </a:lnTo>
                <a:lnTo>
                  <a:pt x="59550" y="101930"/>
                </a:lnTo>
                <a:lnTo>
                  <a:pt x="76250" y="101930"/>
                </a:lnTo>
                <a:lnTo>
                  <a:pt x="83019" y="95148"/>
                </a:lnTo>
                <a:lnTo>
                  <a:pt x="83019" y="86804"/>
                </a:lnTo>
                <a:lnTo>
                  <a:pt x="83019" y="78447"/>
                </a:lnTo>
                <a:close/>
              </a:path>
              <a:path w="234315" h="295275">
                <a:moveTo>
                  <a:pt x="181305" y="201498"/>
                </a:moveTo>
                <a:lnTo>
                  <a:pt x="176225" y="196418"/>
                </a:lnTo>
                <a:lnTo>
                  <a:pt x="169964" y="196418"/>
                </a:lnTo>
                <a:lnTo>
                  <a:pt x="64122" y="196418"/>
                </a:lnTo>
                <a:lnTo>
                  <a:pt x="57861" y="196418"/>
                </a:lnTo>
                <a:lnTo>
                  <a:pt x="52781" y="201498"/>
                </a:lnTo>
                <a:lnTo>
                  <a:pt x="52781" y="214020"/>
                </a:lnTo>
                <a:lnTo>
                  <a:pt x="57861" y="219100"/>
                </a:lnTo>
                <a:lnTo>
                  <a:pt x="64122" y="219100"/>
                </a:lnTo>
                <a:lnTo>
                  <a:pt x="169964" y="219100"/>
                </a:lnTo>
                <a:lnTo>
                  <a:pt x="176225" y="219100"/>
                </a:lnTo>
                <a:lnTo>
                  <a:pt x="181305" y="214020"/>
                </a:lnTo>
                <a:lnTo>
                  <a:pt x="181305" y="201498"/>
                </a:lnTo>
                <a:close/>
              </a:path>
              <a:path w="234315" h="295275">
                <a:moveTo>
                  <a:pt x="181305" y="141020"/>
                </a:moveTo>
                <a:lnTo>
                  <a:pt x="176225" y="135940"/>
                </a:lnTo>
                <a:lnTo>
                  <a:pt x="169964" y="135940"/>
                </a:lnTo>
                <a:lnTo>
                  <a:pt x="64122" y="135940"/>
                </a:lnTo>
                <a:lnTo>
                  <a:pt x="57861" y="135940"/>
                </a:lnTo>
                <a:lnTo>
                  <a:pt x="52781" y="141020"/>
                </a:lnTo>
                <a:lnTo>
                  <a:pt x="52781" y="153543"/>
                </a:lnTo>
                <a:lnTo>
                  <a:pt x="57861" y="158623"/>
                </a:lnTo>
                <a:lnTo>
                  <a:pt x="64122" y="158623"/>
                </a:lnTo>
                <a:lnTo>
                  <a:pt x="169964" y="158623"/>
                </a:lnTo>
                <a:lnTo>
                  <a:pt x="176225" y="158623"/>
                </a:lnTo>
                <a:lnTo>
                  <a:pt x="181305" y="153543"/>
                </a:lnTo>
                <a:lnTo>
                  <a:pt x="181305" y="141020"/>
                </a:lnTo>
                <a:close/>
              </a:path>
              <a:path w="234315" h="295275">
                <a:moveTo>
                  <a:pt x="181305" y="80543"/>
                </a:moveTo>
                <a:lnTo>
                  <a:pt x="176225" y="75463"/>
                </a:lnTo>
                <a:lnTo>
                  <a:pt x="169964" y="75463"/>
                </a:lnTo>
                <a:lnTo>
                  <a:pt x="117043" y="75463"/>
                </a:lnTo>
                <a:lnTo>
                  <a:pt x="110782" y="75463"/>
                </a:lnTo>
                <a:lnTo>
                  <a:pt x="105702" y="80543"/>
                </a:lnTo>
                <a:lnTo>
                  <a:pt x="105702" y="93065"/>
                </a:lnTo>
                <a:lnTo>
                  <a:pt x="110782" y="98145"/>
                </a:lnTo>
                <a:lnTo>
                  <a:pt x="117043" y="98145"/>
                </a:lnTo>
                <a:lnTo>
                  <a:pt x="169964" y="98145"/>
                </a:lnTo>
                <a:lnTo>
                  <a:pt x="176225" y="98145"/>
                </a:lnTo>
                <a:lnTo>
                  <a:pt x="181305" y="93065"/>
                </a:lnTo>
                <a:lnTo>
                  <a:pt x="181305" y="80543"/>
                </a:lnTo>
                <a:close/>
              </a:path>
              <a:path w="234315" h="295275">
                <a:moveTo>
                  <a:pt x="234086" y="70104"/>
                </a:moveTo>
                <a:lnTo>
                  <a:pt x="227368" y="29908"/>
                </a:lnTo>
                <a:lnTo>
                  <a:pt x="211391" y="11099"/>
                </a:lnTo>
                <a:lnTo>
                  <a:pt x="211391" y="70104"/>
                </a:lnTo>
                <a:lnTo>
                  <a:pt x="211391" y="224459"/>
                </a:lnTo>
                <a:lnTo>
                  <a:pt x="200406" y="263423"/>
                </a:lnTo>
                <a:lnTo>
                  <a:pt x="159664" y="272021"/>
                </a:lnTo>
                <a:lnTo>
                  <a:pt x="141236" y="272021"/>
                </a:lnTo>
                <a:lnTo>
                  <a:pt x="92849" y="272021"/>
                </a:lnTo>
                <a:lnTo>
                  <a:pt x="74422" y="272021"/>
                </a:lnTo>
                <a:lnTo>
                  <a:pt x="61810" y="271589"/>
                </a:lnTo>
                <a:lnTo>
                  <a:pt x="29070" y="258038"/>
                </a:lnTo>
                <a:lnTo>
                  <a:pt x="25069" y="260883"/>
                </a:lnTo>
                <a:lnTo>
                  <a:pt x="28981" y="258038"/>
                </a:lnTo>
                <a:lnTo>
                  <a:pt x="26352" y="254292"/>
                </a:lnTo>
                <a:lnTo>
                  <a:pt x="24536" y="249275"/>
                </a:lnTo>
                <a:lnTo>
                  <a:pt x="23558" y="240245"/>
                </a:lnTo>
                <a:lnTo>
                  <a:pt x="23088" y="234111"/>
                </a:lnTo>
                <a:lnTo>
                  <a:pt x="22987" y="232752"/>
                </a:lnTo>
                <a:lnTo>
                  <a:pt x="22694" y="224459"/>
                </a:lnTo>
                <a:lnTo>
                  <a:pt x="22694" y="70104"/>
                </a:lnTo>
                <a:lnTo>
                  <a:pt x="33680" y="31140"/>
                </a:lnTo>
                <a:lnTo>
                  <a:pt x="70573" y="22682"/>
                </a:lnTo>
                <a:lnTo>
                  <a:pt x="92849" y="22682"/>
                </a:lnTo>
                <a:lnTo>
                  <a:pt x="141236" y="22682"/>
                </a:lnTo>
                <a:lnTo>
                  <a:pt x="163512" y="22682"/>
                </a:lnTo>
                <a:lnTo>
                  <a:pt x="172275" y="22987"/>
                </a:lnTo>
                <a:lnTo>
                  <a:pt x="207733" y="40271"/>
                </a:lnTo>
                <a:lnTo>
                  <a:pt x="211391" y="70104"/>
                </a:lnTo>
                <a:lnTo>
                  <a:pt x="211391" y="11099"/>
                </a:lnTo>
                <a:lnTo>
                  <a:pt x="173634" y="342"/>
                </a:lnTo>
                <a:lnTo>
                  <a:pt x="163982" y="0"/>
                </a:lnTo>
                <a:lnTo>
                  <a:pt x="141236" y="0"/>
                </a:lnTo>
                <a:lnTo>
                  <a:pt x="92849" y="0"/>
                </a:lnTo>
                <a:lnTo>
                  <a:pt x="70104" y="0"/>
                </a:lnTo>
                <a:lnTo>
                  <a:pt x="60452" y="342"/>
                </a:lnTo>
                <a:lnTo>
                  <a:pt x="23241" y="10693"/>
                </a:lnTo>
                <a:lnTo>
                  <a:pt x="2184" y="43929"/>
                </a:lnTo>
                <a:lnTo>
                  <a:pt x="0" y="70104"/>
                </a:lnTo>
                <a:lnTo>
                  <a:pt x="0" y="224459"/>
                </a:lnTo>
                <a:lnTo>
                  <a:pt x="6718" y="264668"/>
                </a:lnTo>
                <a:lnTo>
                  <a:pt x="36525" y="290499"/>
                </a:lnTo>
                <a:lnTo>
                  <a:pt x="74015" y="294703"/>
                </a:lnTo>
                <a:lnTo>
                  <a:pt x="92849" y="294703"/>
                </a:lnTo>
                <a:lnTo>
                  <a:pt x="141236" y="294703"/>
                </a:lnTo>
                <a:lnTo>
                  <a:pt x="160070" y="294703"/>
                </a:lnTo>
                <a:lnTo>
                  <a:pt x="173634" y="294220"/>
                </a:lnTo>
                <a:lnTo>
                  <a:pt x="210845" y="283870"/>
                </a:lnTo>
                <a:lnTo>
                  <a:pt x="231902" y="250634"/>
                </a:lnTo>
                <a:lnTo>
                  <a:pt x="234086" y="224459"/>
                </a:lnTo>
                <a:lnTo>
                  <a:pt x="234086" y="7010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680" y="7513249"/>
            <a:ext cx="1101858" cy="1914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3021" y="8306741"/>
            <a:ext cx="294833" cy="2946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7680" y="8355687"/>
            <a:ext cx="2355922" cy="1914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3043" y="9149007"/>
            <a:ext cx="294790" cy="29481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8508" y="9207968"/>
            <a:ext cx="1305003" cy="23292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19653" y="639434"/>
            <a:ext cx="3733165" cy="2238375"/>
            <a:chOff x="319653" y="639434"/>
            <a:chExt cx="3733165" cy="223837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653" y="639434"/>
              <a:ext cx="2237972" cy="223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59073" y="1278854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79927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799276"/>
                  </a:lnTo>
                  <a:lnTo>
                    <a:pt x="8149" y="849802"/>
                  </a:lnTo>
                  <a:lnTo>
                    <a:pt x="30842" y="893684"/>
                  </a:lnTo>
                  <a:lnTo>
                    <a:pt x="65446" y="928288"/>
                  </a:lnTo>
                  <a:lnTo>
                    <a:pt x="109328" y="950981"/>
                  </a:lnTo>
                  <a:lnTo>
                    <a:pt x="159855" y="959131"/>
                  </a:lnTo>
                  <a:lnTo>
                    <a:pt x="799276" y="959131"/>
                  </a:lnTo>
                  <a:lnTo>
                    <a:pt x="849802" y="950981"/>
                  </a:lnTo>
                  <a:lnTo>
                    <a:pt x="893684" y="928288"/>
                  </a:lnTo>
                  <a:lnTo>
                    <a:pt x="928288" y="893684"/>
                  </a:lnTo>
                  <a:lnTo>
                    <a:pt x="950981" y="849802"/>
                  </a:lnTo>
                  <a:lnTo>
                    <a:pt x="959131" y="799276"/>
                  </a:lnTo>
                  <a:lnTo>
                    <a:pt x="959131" y="159855"/>
                  </a:lnTo>
                  <a:lnTo>
                    <a:pt x="950981" y="109328"/>
                  </a:lnTo>
                  <a:lnTo>
                    <a:pt x="928288" y="65446"/>
                  </a:lnTo>
                  <a:lnTo>
                    <a:pt x="893684" y="30842"/>
                  </a:lnTo>
                  <a:lnTo>
                    <a:pt x="849802" y="8149"/>
                  </a:lnTo>
                  <a:lnTo>
                    <a:pt x="799276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3963" y="1553616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4745" y="0"/>
                  </a:moveTo>
                  <a:lnTo>
                    <a:pt x="157798" y="5407"/>
                  </a:lnTo>
                  <a:lnTo>
                    <a:pt x="114703" y="20810"/>
                  </a:lnTo>
                  <a:lnTo>
                    <a:pt x="76687" y="44980"/>
                  </a:lnTo>
                  <a:lnTo>
                    <a:pt x="44980" y="76687"/>
                  </a:lnTo>
                  <a:lnTo>
                    <a:pt x="20810" y="114703"/>
                  </a:lnTo>
                  <a:lnTo>
                    <a:pt x="5407" y="157798"/>
                  </a:lnTo>
                  <a:lnTo>
                    <a:pt x="0" y="204745"/>
                  </a:lnTo>
                  <a:lnTo>
                    <a:pt x="5426" y="251745"/>
                  </a:lnTo>
                  <a:lnTo>
                    <a:pt x="20810" y="294786"/>
                  </a:lnTo>
                  <a:lnTo>
                    <a:pt x="44980" y="332802"/>
                  </a:lnTo>
                  <a:lnTo>
                    <a:pt x="76687" y="364510"/>
                  </a:lnTo>
                  <a:lnTo>
                    <a:pt x="114703" y="388679"/>
                  </a:lnTo>
                  <a:lnTo>
                    <a:pt x="157798" y="404082"/>
                  </a:lnTo>
                  <a:lnTo>
                    <a:pt x="204745" y="409490"/>
                  </a:lnTo>
                  <a:lnTo>
                    <a:pt x="251691" y="404082"/>
                  </a:lnTo>
                  <a:lnTo>
                    <a:pt x="294786" y="388679"/>
                  </a:lnTo>
                  <a:lnTo>
                    <a:pt x="332802" y="364510"/>
                  </a:lnTo>
                  <a:lnTo>
                    <a:pt x="364510" y="332802"/>
                  </a:lnTo>
                  <a:lnTo>
                    <a:pt x="369157" y="325492"/>
                  </a:lnTo>
                  <a:lnTo>
                    <a:pt x="204745" y="325492"/>
                  </a:lnTo>
                  <a:lnTo>
                    <a:pt x="157744" y="316003"/>
                  </a:lnTo>
                  <a:lnTo>
                    <a:pt x="119364" y="290126"/>
                  </a:lnTo>
                  <a:lnTo>
                    <a:pt x="93486" y="251745"/>
                  </a:lnTo>
                  <a:lnTo>
                    <a:pt x="83997" y="204745"/>
                  </a:lnTo>
                  <a:lnTo>
                    <a:pt x="87424" y="176079"/>
                  </a:lnTo>
                  <a:lnTo>
                    <a:pt x="112384" y="126974"/>
                  </a:lnTo>
                  <a:lnTo>
                    <a:pt x="143962" y="105154"/>
                  </a:lnTo>
                  <a:lnTo>
                    <a:pt x="188995" y="105154"/>
                  </a:lnTo>
                  <a:lnTo>
                    <a:pt x="188995" y="70049"/>
                  </a:lnTo>
                  <a:lnTo>
                    <a:pt x="196046" y="62998"/>
                  </a:lnTo>
                  <a:lnTo>
                    <a:pt x="350821" y="62998"/>
                  </a:lnTo>
                  <a:lnTo>
                    <a:pt x="332802" y="44980"/>
                  </a:lnTo>
                  <a:lnTo>
                    <a:pt x="294786" y="20810"/>
                  </a:lnTo>
                  <a:lnTo>
                    <a:pt x="251691" y="5407"/>
                  </a:lnTo>
                  <a:lnTo>
                    <a:pt x="204745" y="0"/>
                  </a:lnTo>
                  <a:close/>
                </a:path>
                <a:path w="409575" h="409575">
                  <a:moveTo>
                    <a:pt x="382608" y="105154"/>
                  </a:moveTo>
                  <a:lnTo>
                    <a:pt x="265543" y="105154"/>
                  </a:lnTo>
                  <a:lnTo>
                    <a:pt x="271569" y="105462"/>
                  </a:lnTo>
                  <a:lnTo>
                    <a:pt x="277214" y="108155"/>
                  </a:lnTo>
                  <a:lnTo>
                    <a:pt x="297112" y="126974"/>
                  </a:lnTo>
                  <a:lnTo>
                    <a:pt x="312335" y="149885"/>
                  </a:lnTo>
                  <a:lnTo>
                    <a:pt x="322067" y="176079"/>
                  </a:lnTo>
                  <a:lnTo>
                    <a:pt x="325492" y="204745"/>
                  </a:lnTo>
                  <a:lnTo>
                    <a:pt x="316003" y="251745"/>
                  </a:lnTo>
                  <a:lnTo>
                    <a:pt x="290126" y="290126"/>
                  </a:lnTo>
                  <a:lnTo>
                    <a:pt x="251745" y="316003"/>
                  </a:lnTo>
                  <a:lnTo>
                    <a:pt x="204745" y="325492"/>
                  </a:lnTo>
                  <a:lnTo>
                    <a:pt x="369157" y="325492"/>
                  </a:lnTo>
                  <a:lnTo>
                    <a:pt x="388679" y="294786"/>
                  </a:lnTo>
                  <a:lnTo>
                    <a:pt x="404063" y="251745"/>
                  </a:lnTo>
                  <a:lnTo>
                    <a:pt x="409490" y="204745"/>
                  </a:lnTo>
                  <a:lnTo>
                    <a:pt x="404082" y="157798"/>
                  </a:lnTo>
                  <a:lnTo>
                    <a:pt x="388679" y="114703"/>
                  </a:lnTo>
                  <a:lnTo>
                    <a:pt x="382608" y="105154"/>
                  </a:lnTo>
                  <a:close/>
                </a:path>
                <a:path w="409575" h="409575">
                  <a:moveTo>
                    <a:pt x="188995" y="105154"/>
                  </a:moveTo>
                  <a:lnTo>
                    <a:pt x="143962" y="105154"/>
                  </a:lnTo>
                  <a:lnTo>
                    <a:pt x="149667" y="107129"/>
                  </a:lnTo>
                  <a:lnTo>
                    <a:pt x="154339" y="111287"/>
                  </a:lnTo>
                  <a:lnTo>
                    <a:pt x="157031" y="116932"/>
                  </a:lnTo>
                  <a:lnTo>
                    <a:pt x="157339" y="122962"/>
                  </a:lnTo>
                  <a:lnTo>
                    <a:pt x="155364" y="128667"/>
                  </a:lnTo>
                  <a:lnTo>
                    <a:pt x="151206" y="133339"/>
                  </a:lnTo>
                  <a:lnTo>
                    <a:pt x="136466" y="147273"/>
                  </a:lnTo>
                  <a:lnTo>
                    <a:pt x="125209" y="164214"/>
                  </a:lnTo>
                  <a:lnTo>
                    <a:pt x="118023" y="183569"/>
                  </a:lnTo>
                  <a:lnTo>
                    <a:pt x="115497" y="204745"/>
                  </a:lnTo>
                  <a:lnTo>
                    <a:pt x="122510" y="239484"/>
                  </a:lnTo>
                  <a:lnTo>
                    <a:pt x="141637" y="267852"/>
                  </a:lnTo>
                  <a:lnTo>
                    <a:pt x="170005" y="286979"/>
                  </a:lnTo>
                  <a:lnTo>
                    <a:pt x="204745" y="293992"/>
                  </a:lnTo>
                  <a:lnTo>
                    <a:pt x="239484" y="286979"/>
                  </a:lnTo>
                  <a:lnTo>
                    <a:pt x="267852" y="267852"/>
                  </a:lnTo>
                  <a:lnTo>
                    <a:pt x="286979" y="239484"/>
                  </a:lnTo>
                  <a:lnTo>
                    <a:pt x="293992" y="204745"/>
                  </a:lnTo>
                  <a:lnTo>
                    <a:pt x="291467" y="183569"/>
                  </a:lnTo>
                  <a:lnTo>
                    <a:pt x="289584" y="178495"/>
                  </a:lnTo>
                  <a:lnTo>
                    <a:pt x="196046" y="178495"/>
                  </a:lnTo>
                  <a:lnTo>
                    <a:pt x="188995" y="171444"/>
                  </a:lnTo>
                  <a:lnTo>
                    <a:pt x="188995" y="105154"/>
                  </a:lnTo>
                  <a:close/>
                </a:path>
                <a:path w="409575" h="409575">
                  <a:moveTo>
                    <a:pt x="350821" y="62998"/>
                  </a:moveTo>
                  <a:lnTo>
                    <a:pt x="213443" y="62998"/>
                  </a:lnTo>
                  <a:lnTo>
                    <a:pt x="220494" y="70049"/>
                  </a:lnTo>
                  <a:lnTo>
                    <a:pt x="220494" y="171444"/>
                  </a:lnTo>
                  <a:lnTo>
                    <a:pt x="213443" y="178495"/>
                  </a:lnTo>
                  <a:lnTo>
                    <a:pt x="289584" y="178495"/>
                  </a:lnTo>
                  <a:lnTo>
                    <a:pt x="284283" y="164214"/>
                  </a:lnTo>
                  <a:lnTo>
                    <a:pt x="273030" y="147273"/>
                  </a:lnTo>
                  <a:lnTo>
                    <a:pt x="258294" y="133339"/>
                  </a:lnTo>
                  <a:lnTo>
                    <a:pt x="254136" y="128667"/>
                  </a:lnTo>
                  <a:lnTo>
                    <a:pt x="252161" y="122962"/>
                  </a:lnTo>
                  <a:lnTo>
                    <a:pt x="252469" y="116932"/>
                  </a:lnTo>
                  <a:lnTo>
                    <a:pt x="255161" y="111287"/>
                  </a:lnTo>
                  <a:lnTo>
                    <a:pt x="259833" y="107129"/>
                  </a:lnTo>
                  <a:lnTo>
                    <a:pt x="265539" y="105154"/>
                  </a:lnTo>
                  <a:lnTo>
                    <a:pt x="382608" y="105154"/>
                  </a:lnTo>
                  <a:lnTo>
                    <a:pt x="364510" y="76687"/>
                  </a:lnTo>
                  <a:lnTo>
                    <a:pt x="350821" y="6299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7814" y="1619521"/>
              <a:ext cx="1944698" cy="27179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5136028" y="1637355"/>
            <a:ext cx="749300" cy="189230"/>
          </a:xfrm>
          <a:custGeom>
            <a:avLst/>
            <a:gdLst/>
            <a:ahLst/>
            <a:cxnLst/>
            <a:rect l="l" t="t" r="r" b="b"/>
            <a:pathLst>
              <a:path w="749300" h="189230">
                <a:moveTo>
                  <a:pt x="4132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617"/>
                </a:lnTo>
                <a:lnTo>
                  <a:pt x="34019" y="109617"/>
                </a:lnTo>
                <a:lnTo>
                  <a:pt x="34019" y="73330"/>
                </a:lnTo>
                <a:lnTo>
                  <a:pt x="41327" y="73330"/>
                </a:lnTo>
                <a:lnTo>
                  <a:pt x="41327" y="0"/>
                </a:lnTo>
                <a:close/>
              </a:path>
              <a:path w="749300" h="189230">
                <a:moveTo>
                  <a:pt x="160268" y="0"/>
                </a:moveTo>
                <a:lnTo>
                  <a:pt x="118941" y="0"/>
                </a:lnTo>
                <a:lnTo>
                  <a:pt x="118941" y="183955"/>
                </a:lnTo>
                <a:lnTo>
                  <a:pt x="160268" y="183955"/>
                </a:lnTo>
                <a:lnTo>
                  <a:pt x="160268" y="109617"/>
                </a:lnTo>
                <a:lnTo>
                  <a:pt x="126248" y="109617"/>
                </a:lnTo>
                <a:lnTo>
                  <a:pt x="126248" y="73330"/>
                </a:lnTo>
                <a:lnTo>
                  <a:pt x="160268" y="73330"/>
                </a:lnTo>
                <a:lnTo>
                  <a:pt x="160268" y="0"/>
                </a:lnTo>
                <a:close/>
              </a:path>
              <a:path w="749300" h="189230">
                <a:moveTo>
                  <a:pt x="41327" y="73330"/>
                </a:moveTo>
                <a:lnTo>
                  <a:pt x="34019" y="73330"/>
                </a:lnTo>
                <a:lnTo>
                  <a:pt x="34019" y="109617"/>
                </a:lnTo>
                <a:lnTo>
                  <a:pt x="41327" y="109617"/>
                </a:lnTo>
                <a:lnTo>
                  <a:pt x="41327" y="73330"/>
                </a:lnTo>
                <a:close/>
              </a:path>
              <a:path w="749300" h="189230">
                <a:moveTo>
                  <a:pt x="118941" y="73330"/>
                </a:moveTo>
                <a:lnTo>
                  <a:pt x="41327" y="73330"/>
                </a:lnTo>
                <a:lnTo>
                  <a:pt x="41327" y="109617"/>
                </a:lnTo>
                <a:lnTo>
                  <a:pt x="118941" y="109617"/>
                </a:lnTo>
                <a:lnTo>
                  <a:pt x="118941" y="73330"/>
                </a:lnTo>
                <a:close/>
              </a:path>
              <a:path w="749300" h="189230">
                <a:moveTo>
                  <a:pt x="160268" y="73330"/>
                </a:moveTo>
                <a:lnTo>
                  <a:pt x="126248" y="73330"/>
                </a:lnTo>
                <a:lnTo>
                  <a:pt x="126248" y="109617"/>
                </a:lnTo>
                <a:lnTo>
                  <a:pt x="160268" y="109617"/>
                </a:lnTo>
                <a:lnTo>
                  <a:pt x="160268" y="73330"/>
                </a:lnTo>
                <a:close/>
              </a:path>
              <a:path w="749300" h="189230">
                <a:moveTo>
                  <a:pt x="266560" y="41075"/>
                </a:moveTo>
                <a:lnTo>
                  <a:pt x="228257" y="49910"/>
                </a:lnTo>
                <a:lnTo>
                  <a:pt x="198679" y="78826"/>
                </a:lnTo>
                <a:lnTo>
                  <a:pt x="190710" y="112389"/>
                </a:lnTo>
                <a:lnTo>
                  <a:pt x="190710" y="118185"/>
                </a:lnTo>
                <a:lnTo>
                  <a:pt x="201923" y="157055"/>
                </a:lnTo>
                <a:lnTo>
                  <a:pt x="234305" y="183199"/>
                </a:lnTo>
                <a:lnTo>
                  <a:pt x="266560" y="188743"/>
                </a:lnTo>
                <a:lnTo>
                  <a:pt x="275490" y="188397"/>
                </a:lnTo>
                <a:lnTo>
                  <a:pt x="312045" y="176395"/>
                </a:lnTo>
                <a:lnTo>
                  <a:pt x="332764" y="154724"/>
                </a:lnTo>
                <a:lnTo>
                  <a:pt x="259000" y="154724"/>
                </a:lnTo>
                <a:lnTo>
                  <a:pt x="252532" y="153044"/>
                </a:lnTo>
                <a:lnTo>
                  <a:pt x="241780" y="146324"/>
                </a:lnTo>
                <a:lnTo>
                  <a:pt x="237749" y="141620"/>
                </a:lnTo>
                <a:lnTo>
                  <a:pt x="232373" y="129524"/>
                </a:lnTo>
                <a:lnTo>
                  <a:pt x="231029" y="122805"/>
                </a:lnTo>
                <a:lnTo>
                  <a:pt x="231029" y="107517"/>
                </a:lnTo>
                <a:lnTo>
                  <a:pt x="259168" y="75094"/>
                </a:lnTo>
                <a:lnTo>
                  <a:pt x="332243" y="75094"/>
                </a:lnTo>
                <a:lnTo>
                  <a:pt x="330944" y="72889"/>
                </a:lnTo>
                <a:lnTo>
                  <a:pt x="298311" y="46870"/>
                </a:lnTo>
                <a:lnTo>
                  <a:pt x="275254" y="41437"/>
                </a:lnTo>
                <a:lnTo>
                  <a:pt x="266560" y="41075"/>
                </a:lnTo>
                <a:close/>
              </a:path>
              <a:path w="749300" h="189230">
                <a:moveTo>
                  <a:pt x="332243" y="75094"/>
                </a:moveTo>
                <a:lnTo>
                  <a:pt x="274120" y="75094"/>
                </a:lnTo>
                <a:lnTo>
                  <a:pt x="280504" y="76858"/>
                </a:lnTo>
                <a:lnTo>
                  <a:pt x="285711" y="80386"/>
                </a:lnTo>
                <a:lnTo>
                  <a:pt x="291087" y="83913"/>
                </a:lnTo>
                <a:lnTo>
                  <a:pt x="295203" y="88701"/>
                </a:lnTo>
                <a:lnTo>
                  <a:pt x="298059" y="94749"/>
                </a:lnTo>
                <a:lnTo>
                  <a:pt x="300915" y="100629"/>
                </a:lnTo>
                <a:lnTo>
                  <a:pt x="302343" y="107517"/>
                </a:lnTo>
                <a:lnTo>
                  <a:pt x="302343" y="122805"/>
                </a:lnTo>
                <a:lnTo>
                  <a:pt x="300915" y="129524"/>
                </a:lnTo>
                <a:lnTo>
                  <a:pt x="298059" y="135572"/>
                </a:lnTo>
                <a:lnTo>
                  <a:pt x="295371" y="141620"/>
                </a:lnTo>
                <a:lnTo>
                  <a:pt x="291423" y="146324"/>
                </a:lnTo>
                <a:lnTo>
                  <a:pt x="281008" y="153044"/>
                </a:lnTo>
                <a:lnTo>
                  <a:pt x="274456" y="154724"/>
                </a:lnTo>
                <a:lnTo>
                  <a:pt x="332764" y="154724"/>
                </a:lnTo>
                <a:lnTo>
                  <a:pt x="342662" y="118185"/>
                </a:lnTo>
                <a:lnTo>
                  <a:pt x="342662" y="112389"/>
                </a:lnTo>
                <a:lnTo>
                  <a:pt x="334441" y="78826"/>
                </a:lnTo>
                <a:lnTo>
                  <a:pt x="332243" y="75094"/>
                </a:lnTo>
                <a:close/>
              </a:path>
              <a:path w="749300" h="189230">
                <a:moveTo>
                  <a:pt x="402804" y="45862"/>
                </a:moveTo>
                <a:lnTo>
                  <a:pt x="370801" y="45862"/>
                </a:lnTo>
                <a:lnTo>
                  <a:pt x="370801" y="183955"/>
                </a:lnTo>
                <a:lnTo>
                  <a:pt x="411120" y="183955"/>
                </a:lnTo>
                <a:lnTo>
                  <a:pt x="411120" y="105333"/>
                </a:lnTo>
                <a:lnTo>
                  <a:pt x="400536" y="105333"/>
                </a:lnTo>
                <a:lnTo>
                  <a:pt x="400843" y="95925"/>
                </a:lnTo>
                <a:lnTo>
                  <a:pt x="400867" y="95190"/>
                </a:lnTo>
                <a:lnTo>
                  <a:pt x="401859" y="85929"/>
                </a:lnTo>
                <a:lnTo>
                  <a:pt x="402804" y="81142"/>
                </a:lnTo>
                <a:lnTo>
                  <a:pt x="402804" y="45862"/>
                </a:lnTo>
                <a:close/>
              </a:path>
              <a:path w="749300" h="189230">
                <a:moveTo>
                  <a:pt x="489934" y="77614"/>
                </a:moveTo>
                <a:lnTo>
                  <a:pt x="441863" y="77614"/>
                </a:lnTo>
                <a:lnTo>
                  <a:pt x="447392" y="80050"/>
                </a:lnTo>
                <a:lnTo>
                  <a:pt x="451187" y="84669"/>
                </a:lnTo>
                <a:lnTo>
                  <a:pt x="455219" y="89373"/>
                </a:lnTo>
                <a:lnTo>
                  <a:pt x="457131" y="95190"/>
                </a:lnTo>
                <a:lnTo>
                  <a:pt x="457235" y="183955"/>
                </a:lnTo>
                <a:lnTo>
                  <a:pt x="497806" y="183955"/>
                </a:lnTo>
                <a:lnTo>
                  <a:pt x="497806" y="105333"/>
                </a:lnTo>
                <a:lnTo>
                  <a:pt x="486970" y="105333"/>
                </a:lnTo>
                <a:lnTo>
                  <a:pt x="487277" y="95925"/>
                </a:lnTo>
                <a:lnTo>
                  <a:pt x="487301" y="95190"/>
                </a:lnTo>
                <a:lnTo>
                  <a:pt x="488293" y="85929"/>
                </a:lnTo>
                <a:lnTo>
                  <a:pt x="489934" y="77614"/>
                </a:lnTo>
                <a:close/>
              </a:path>
              <a:path w="749300" h="189230">
                <a:moveTo>
                  <a:pt x="581134" y="77614"/>
                </a:moveTo>
                <a:lnTo>
                  <a:pt x="528465" y="77614"/>
                </a:lnTo>
                <a:lnTo>
                  <a:pt x="534207" y="80050"/>
                </a:lnTo>
                <a:lnTo>
                  <a:pt x="534078" y="80050"/>
                </a:lnTo>
                <a:lnTo>
                  <a:pt x="537873" y="84669"/>
                </a:lnTo>
                <a:lnTo>
                  <a:pt x="541905" y="89373"/>
                </a:lnTo>
                <a:lnTo>
                  <a:pt x="543817" y="95190"/>
                </a:lnTo>
                <a:lnTo>
                  <a:pt x="543921" y="183955"/>
                </a:lnTo>
                <a:lnTo>
                  <a:pt x="584240" y="183955"/>
                </a:lnTo>
                <a:lnTo>
                  <a:pt x="584240" y="105333"/>
                </a:lnTo>
                <a:lnTo>
                  <a:pt x="583918" y="95925"/>
                </a:lnTo>
                <a:lnTo>
                  <a:pt x="583893" y="95190"/>
                </a:lnTo>
                <a:lnTo>
                  <a:pt x="582854" y="85929"/>
                </a:lnTo>
                <a:lnTo>
                  <a:pt x="581134" y="77614"/>
                </a:lnTo>
                <a:close/>
              </a:path>
              <a:path w="749300" h="189230">
                <a:moveTo>
                  <a:pt x="402804" y="81142"/>
                </a:moveTo>
                <a:lnTo>
                  <a:pt x="401859" y="85929"/>
                </a:lnTo>
                <a:lnTo>
                  <a:pt x="400867" y="95190"/>
                </a:lnTo>
                <a:lnTo>
                  <a:pt x="400536" y="105333"/>
                </a:lnTo>
                <a:lnTo>
                  <a:pt x="402804" y="105333"/>
                </a:lnTo>
                <a:lnTo>
                  <a:pt x="402804" y="81142"/>
                </a:lnTo>
                <a:close/>
              </a:path>
              <a:path w="749300" h="189230">
                <a:moveTo>
                  <a:pt x="449423" y="41579"/>
                </a:moveTo>
                <a:lnTo>
                  <a:pt x="447659" y="41579"/>
                </a:lnTo>
                <a:lnTo>
                  <a:pt x="440272" y="42035"/>
                </a:lnTo>
                <a:lnTo>
                  <a:pt x="405828" y="70054"/>
                </a:lnTo>
                <a:lnTo>
                  <a:pt x="402804" y="81142"/>
                </a:lnTo>
                <a:lnTo>
                  <a:pt x="402804" y="105333"/>
                </a:lnTo>
                <a:lnTo>
                  <a:pt x="411120" y="105333"/>
                </a:lnTo>
                <a:lnTo>
                  <a:pt x="411120" y="95925"/>
                </a:lnTo>
                <a:lnTo>
                  <a:pt x="413220" y="89625"/>
                </a:lnTo>
                <a:lnTo>
                  <a:pt x="417420" y="84921"/>
                </a:lnTo>
                <a:lnTo>
                  <a:pt x="421620" y="80050"/>
                </a:lnTo>
                <a:lnTo>
                  <a:pt x="427415" y="77614"/>
                </a:lnTo>
                <a:lnTo>
                  <a:pt x="489927" y="77614"/>
                </a:lnTo>
                <a:lnTo>
                  <a:pt x="491770" y="71648"/>
                </a:lnTo>
                <a:lnTo>
                  <a:pt x="463724" y="43405"/>
                </a:lnTo>
                <a:lnTo>
                  <a:pt x="456904" y="42035"/>
                </a:lnTo>
                <a:lnTo>
                  <a:pt x="449423" y="41579"/>
                </a:lnTo>
                <a:close/>
              </a:path>
              <a:path w="749300" h="189230">
                <a:moveTo>
                  <a:pt x="491770" y="71648"/>
                </a:moveTo>
                <a:lnTo>
                  <a:pt x="489934" y="77614"/>
                </a:lnTo>
                <a:lnTo>
                  <a:pt x="488293" y="85929"/>
                </a:lnTo>
                <a:lnTo>
                  <a:pt x="487301" y="95190"/>
                </a:lnTo>
                <a:lnTo>
                  <a:pt x="486970" y="105333"/>
                </a:lnTo>
                <a:lnTo>
                  <a:pt x="496798" y="105333"/>
                </a:lnTo>
                <a:lnTo>
                  <a:pt x="496476" y="95925"/>
                </a:lnTo>
                <a:lnTo>
                  <a:pt x="496451" y="95190"/>
                </a:lnTo>
                <a:lnTo>
                  <a:pt x="495412" y="85929"/>
                </a:lnTo>
                <a:lnTo>
                  <a:pt x="493692" y="77614"/>
                </a:lnTo>
                <a:lnTo>
                  <a:pt x="491770" y="71648"/>
                </a:lnTo>
                <a:close/>
              </a:path>
              <a:path w="749300" h="189230">
                <a:moveTo>
                  <a:pt x="536109" y="41579"/>
                </a:moveTo>
                <a:lnTo>
                  <a:pt x="534345" y="41579"/>
                </a:lnTo>
                <a:lnTo>
                  <a:pt x="526958" y="42035"/>
                </a:lnTo>
                <a:lnTo>
                  <a:pt x="495349" y="63439"/>
                </a:lnTo>
                <a:lnTo>
                  <a:pt x="491770" y="71648"/>
                </a:lnTo>
                <a:lnTo>
                  <a:pt x="493692" y="77614"/>
                </a:lnTo>
                <a:lnTo>
                  <a:pt x="495412" y="85929"/>
                </a:lnTo>
                <a:lnTo>
                  <a:pt x="496451" y="95190"/>
                </a:lnTo>
                <a:lnTo>
                  <a:pt x="496798" y="105333"/>
                </a:lnTo>
                <a:lnTo>
                  <a:pt x="497806" y="105333"/>
                </a:lnTo>
                <a:lnTo>
                  <a:pt x="497806" y="95925"/>
                </a:lnTo>
                <a:lnTo>
                  <a:pt x="499906" y="89625"/>
                </a:lnTo>
                <a:lnTo>
                  <a:pt x="504106" y="84921"/>
                </a:lnTo>
                <a:lnTo>
                  <a:pt x="508305" y="80050"/>
                </a:lnTo>
                <a:lnTo>
                  <a:pt x="514017" y="77614"/>
                </a:lnTo>
                <a:lnTo>
                  <a:pt x="581142" y="77614"/>
                </a:lnTo>
                <a:lnTo>
                  <a:pt x="578696" y="70054"/>
                </a:lnTo>
                <a:lnTo>
                  <a:pt x="550472" y="43405"/>
                </a:lnTo>
                <a:lnTo>
                  <a:pt x="543606" y="42035"/>
                </a:lnTo>
                <a:lnTo>
                  <a:pt x="536109" y="41579"/>
                </a:lnTo>
                <a:close/>
              </a:path>
              <a:path w="749300" h="189230">
                <a:moveTo>
                  <a:pt x="680350" y="41075"/>
                </a:moveTo>
                <a:lnTo>
                  <a:pt x="638078" y="53989"/>
                </a:lnTo>
                <a:lnTo>
                  <a:pt x="614579" y="85929"/>
                </a:lnTo>
                <a:lnTo>
                  <a:pt x="610043" y="117429"/>
                </a:lnTo>
                <a:lnTo>
                  <a:pt x="610298" y="123393"/>
                </a:lnTo>
                <a:lnTo>
                  <a:pt x="610327" y="124075"/>
                </a:lnTo>
                <a:lnTo>
                  <a:pt x="624029" y="161260"/>
                </a:lnTo>
                <a:lnTo>
                  <a:pt x="657670" y="185341"/>
                </a:lnTo>
                <a:lnTo>
                  <a:pt x="681862" y="188743"/>
                </a:lnTo>
                <a:lnTo>
                  <a:pt x="690304" y="188365"/>
                </a:lnTo>
                <a:lnTo>
                  <a:pt x="730087" y="170930"/>
                </a:lnTo>
                <a:lnTo>
                  <a:pt x="741172" y="155984"/>
                </a:lnTo>
                <a:lnTo>
                  <a:pt x="673798" y="155984"/>
                </a:lnTo>
                <a:lnTo>
                  <a:pt x="667246" y="154304"/>
                </a:lnTo>
                <a:lnTo>
                  <a:pt x="647932" y="125492"/>
                </a:lnTo>
                <a:lnTo>
                  <a:pt x="626927" y="125492"/>
                </a:lnTo>
                <a:lnTo>
                  <a:pt x="626927" y="102624"/>
                </a:lnTo>
                <a:lnTo>
                  <a:pt x="648203" y="102624"/>
                </a:lnTo>
                <a:lnTo>
                  <a:pt x="648840" y="98844"/>
                </a:lnTo>
                <a:lnTo>
                  <a:pt x="651370" y="92733"/>
                </a:lnTo>
                <a:lnTo>
                  <a:pt x="653890" y="86517"/>
                </a:lnTo>
                <a:lnTo>
                  <a:pt x="657586" y="81814"/>
                </a:lnTo>
                <a:lnTo>
                  <a:pt x="667330" y="75430"/>
                </a:lnTo>
                <a:lnTo>
                  <a:pt x="673294" y="73834"/>
                </a:lnTo>
                <a:lnTo>
                  <a:pt x="739163" y="73834"/>
                </a:lnTo>
                <a:lnTo>
                  <a:pt x="736592" y="69440"/>
                </a:lnTo>
                <a:lnTo>
                  <a:pt x="700761" y="43594"/>
                </a:lnTo>
                <a:lnTo>
                  <a:pt x="690997" y="41704"/>
                </a:lnTo>
                <a:lnTo>
                  <a:pt x="680350" y="41075"/>
                </a:lnTo>
                <a:close/>
              </a:path>
              <a:path w="749300" h="189230">
                <a:moveTo>
                  <a:pt x="746624" y="141116"/>
                </a:moveTo>
                <a:lnTo>
                  <a:pt x="709581" y="141116"/>
                </a:lnTo>
                <a:lnTo>
                  <a:pt x="707901" y="145316"/>
                </a:lnTo>
                <a:lnTo>
                  <a:pt x="704709" y="148844"/>
                </a:lnTo>
                <a:lnTo>
                  <a:pt x="695301" y="154556"/>
                </a:lnTo>
                <a:lnTo>
                  <a:pt x="689254" y="155984"/>
                </a:lnTo>
                <a:lnTo>
                  <a:pt x="741172" y="155984"/>
                </a:lnTo>
                <a:lnTo>
                  <a:pt x="742105" y="154304"/>
                </a:lnTo>
                <a:lnTo>
                  <a:pt x="744750" y="147857"/>
                </a:lnTo>
                <a:lnTo>
                  <a:pt x="746624" y="141116"/>
                </a:lnTo>
                <a:close/>
              </a:path>
              <a:path w="749300" h="189230">
                <a:moveTo>
                  <a:pt x="648203" y="102624"/>
                </a:moveTo>
                <a:lnTo>
                  <a:pt x="626927" y="102624"/>
                </a:lnTo>
                <a:lnTo>
                  <a:pt x="626927" y="125492"/>
                </a:lnTo>
                <a:lnTo>
                  <a:pt x="647932" y="125492"/>
                </a:lnTo>
                <a:lnTo>
                  <a:pt x="647817" y="104913"/>
                </a:lnTo>
                <a:lnTo>
                  <a:pt x="648203" y="102624"/>
                </a:lnTo>
                <a:close/>
              </a:path>
              <a:path w="749300" h="189230">
                <a:moveTo>
                  <a:pt x="711216" y="102624"/>
                </a:moveTo>
                <a:lnTo>
                  <a:pt x="648203" y="102624"/>
                </a:lnTo>
                <a:lnTo>
                  <a:pt x="647817" y="104913"/>
                </a:lnTo>
                <a:lnTo>
                  <a:pt x="647702" y="124075"/>
                </a:lnTo>
                <a:lnTo>
                  <a:pt x="647932" y="125492"/>
                </a:lnTo>
                <a:lnTo>
                  <a:pt x="749144" y="125492"/>
                </a:lnTo>
                <a:lnTo>
                  <a:pt x="749144" y="113145"/>
                </a:lnTo>
                <a:lnTo>
                  <a:pt x="711597" y="113145"/>
                </a:lnTo>
                <a:lnTo>
                  <a:pt x="711597" y="104913"/>
                </a:lnTo>
                <a:lnTo>
                  <a:pt x="711216" y="102624"/>
                </a:lnTo>
                <a:close/>
              </a:path>
              <a:path w="749300" h="189230">
                <a:moveTo>
                  <a:pt x="739163" y="73834"/>
                </a:moveTo>
                <a:lnTo>
                  <a:pt x="687238" y="73834"/>
                </a:lnTo>
                <a:lnTo>
                  <a:pt x="692949" y="75430"/>
                </a:lnTo>
                <a:lnTo>
                  <a:pt x="697485" y="78622"/>
                </a:lnTo>
                <a:lnTo>
                  <a:pt x="702189" y="81646"/>
                </a:lnTo>
                <a:lnTo>
                  <a:pt x="705717" y="86097"/>
                </a:lnTo>
                <a:lnTo>
                  <a:pt x="710421" y="97857"/>
                </a:lnTo>
                <a:lnTo>
                  <a:pt x="711597" y="104913"/>
                </a:lnTo>
                <a:lnTo>
                  <a:pt x="711597" y="113145"/>
                </a:lnTo>
                <a:lnTo>
                  <a:pt x="724623" y="102624"/>
                </a:lnTo>
                <a:lnTo>
                  <a:pt x="748640" y="102624"/>
                </a:lnTo>
                <a:lnTo>
                  <a:pt x="747128" y="93741"/>
                </a:lnTo>
                <a:lnTo>
                  <a:pt x="744608" y="85236"/>
                </a:lnTo>
                <a:lnTo>
                  <a:pt x="741080" y="77110"/>
                </a:lnTo>
                <a:lnTo>
                  <a:pt x="739163" y="73834"/>
                </a:lnTo>
                <a:close/>
              </a:path>
              <a:path w="749300" h="189230">
                <a:moveTo>
                  <a:pt x="748640" y="102624"/>
                </a:moveTo>
                <a:lnTo>
                  <a:pt x="724623" y="102624"/>
                </a:lnTo>
                <a:lnTo>
                  <a:pt x="711597" y="113145"/>
                </a:lnTo>
                <a:lnTo>
                  <a:pt x="749144" y="113145"/>
                </a:lnTo>
                <a:lnTo>
                  <a:pt x="749144" y="111885"/>
                </a:lnTo>
                <a:lnTo>
                  <a:pt x="748838" y="106257"/>
                </a:lnTo>
                <a:lnTo>
                  <a:pt x="748765" y="104913"/>
                </a:lnTo>
                <a:lnTo>
                  <a:pt x="748640" y="10262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49773" y="1637355"/>
            <a:ext cx="1104074" cy="18874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116305" y="1637355"/>
            <a:ext cx="937260" cy="189230"/>
          </a:xfrm>
          <a:custGeom>
            <a:avLst/>
            <a:gdLst/>
            <a:ahLst/>
            <a:cxnLst/>
            <a:rect l="l" t="t" r="r" b="b"/>
            <a:pathLst>
              <a:path w="937259" h="189230">
                <a:moveTo>
                  <a:pt x="3628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869"/>
                </a:lnTo>
                <a:lnTo>
                  <a:pt x="36287" y="109869"/>
                </a:lnTo>
                <a:lnTo>
                  <a:pt x="36287" y="75598"/>
                </a:lnTo>
                <a:lnTo>
                  <a:pt x="41327" y="75598"/>
                </a:lnTo>
                <a:lnTo>
                  <a:pt x="41327" y="34271"/>
                </a:lnTo>
                <a:lnTo>
                  <a:pt x="36287" y="34271"/>
                </a:lnTo>
                <a:lnTo>
                  <a:pt x="36287" y="0"/>
                </a:lnTo>
                <a:close/>
              </a:path>
              <a:path w="937259" h="189230">
                <a:moveTo>
                  <a:pt x="41327" y="75598"/>
                </a:moveTo>
                <a:lnTo>
                  <a:pt x="36287" y="75598"/>
                </a:lnTo>
                <a:lnTo>
                  <a:pt x="36287" y="109869"/>
                </a:lnTo>
                <a:lnTo>
                  <a:pt x="41327" y="109869"/>
                </a:lnTo>
                <a:lnTo>
                  <a:pt x="41327" y="75598"/>
                </a:lnTo>
                <a:close/>
              </a:path>
              <a:path w="937259" h="189230">
                <a:moveTo>
                  <a:pt x="107349" y="75598"/>
                </a:moveTo>
                <a:lnTo>
                  <a:pt x="41327" y="75598"/>
                </a:lnTo>
                <a:lnTo>
                  <a:pt x="41327" y="109869"/>
                </a:lnTo>
                <a:lnTo>
                  <a:pt x="107349" y="109869"/>
                </a:lnTo>
                <a:lnTo>
                  <a:pt x="107349" y="75598"/>
                </a:lnTo>
                <a:close/>
              </a:path>
              <a:path w="937259" h="189230">
                <a:moveTo>
                  <a:pt x="41327" y="0"/>
                </a:moveTo>
                <a:lnTo>
                  <a:pt x="36287" y="0"/>
                </a:lnTo>
                <a:lnTo>
                  <a:pt x="36287" y="34271"/>
                </a:lnTo>
                <a:lnTo>
                  <a:pt x="41327" y="34271"/>
                </a:lnTo>
                <a:lnTo>
                  <a:pt x="41327" y="0"/>
                </a:lnTo>
                <a:close/>
              </a:path>
              <a:path w="937259" h="189230">
                <a:moveTo>
                  <a:pt x="110373" y="0"/>
                </a:moveTo>
                <a:lnTo>
                  <a:pt x="41327" y="0"/>
                </a:lnTo>
                <a:lnTo>
                  <a:pt x="41327" y="34271"/>
                </a:lnTo>
                <a:lnTo>
                  <a:pt x="110373" y="34271"/>
                </a:lnTo>
                <a:lnTo>
                  <a:pt x="110373" y="0"/>
                </a:lnTo>
                <a:close/>
              </a:path>
              <a:path w="937259" h="189230">
                <a:moveTo>
                  <a:pt x="202577" y="41075"/>
                </a:moveTo>
                <a:lnTo>
                  <a:pt x="164274" y="49910"/>
                </a:lnTo>
                <a:lnTo>
                  <a:pt x="134696" y="78826"/>
                </a:lnTo>
                <a:lnTo>
                  <a:pt x="126727" y="112389"/>
                </a:lnTo>
                <a:lnTo>
                  <a:pt x="126727" y="118185"/>
                </a:lnTo>
                <a:lnTo>
                  <a:pt x="137941" y="157055"/>
                </a:lnTo>
                <a:lnTo>
                  <a:pt x="170322" y="183199"/>
                </a:lnTo>
                <a:lnTo>
                  <a:pt x="202577" y="188743"/>
                </a:lnTo>
                <a:lnTo>
                  <a:pt x="211507" y="188397"/>
                </a:lnTo>
                <a:lnTo>
                  <a:pt x="248062" y="176395"/>
                </a:lnTo>
                <a:lnTo>
                  <a:pt x="268781" y="154724"/>
                </a:lnTo>
                <a:lnTo>
                  <a:pt x="195017" y="154724"/>
                </a:lnTo>
                <a:lnTo>
                  <a:pt x="188549" y="153044"/>
                </a:lnTo>
                <a:lnTo>
                  <a:pt x="177798" y="146324"/>
                </a:lnTo>
                <a:lnTo>
                  <a:pt x="173766" y="141620"/>
                </a:lnTo>
                <a:lnTo>
                  <a:pt x="168390" y="129524"/>
                </a:lnTo>
                <a:lnTo>
                  <a:pt x="167046" y="122805"/>
                </a:lnTo>
                <a:lnTo>
                  <a:pt x="167046" y="107517"/>
                </a:lnTo>
                <a:lnTo>
                  <a:pt x="195185" y="75094"/>
                </a:lnTo>
                <a:lnTo>
                  <a:pt x="268260" y="75094"/>
                </a:lnTo>
                <a:lnTo>
                  <a:pt x="266962" y="72889"/>
                </a:lnTo>
                <a:lnTo>
                  <a:pt x="234328" y="46870"/>
                </a:lnTo>
                <a:lnTo>
                  <a:pt x="211271" y="41437"/>
                </a:lnTo>
                <a:lnTo>
                  <a:pt x="202577" y="41075"/>
                </a:lnTo>
                <a:close/>
              </a:path>
              <a:path w="937259" h="189230">
                <a:moveTo>
                  <a:pt x="268260" y="75094"/>
                </a:moveTo>
                <a:lnTo>
                  <a:pt x="210137" y="75094"/>
                </a:lnTo>
                <a:lnTo>
                  <a:pt x="216521" y="76858"/>
                </a:lnTo>
                <a:lnTo>
                  <a:pt x="221729" y="80386"/>
                </a:lnTo>
                <a:lnTo>
                  <a:pt x="227104" y="83913"/>
                </a:lnTo>
                <a:lnTo>
                  <a:pt x="231220" y="88701"/>
                </a:lnTo>
                <a:lnTo>
                  <a:pt x="234076" y="94749"/>
                </a:lnTo>
                <a:lnTo>
                  <a:pt x="236932" y="100629"/>
                </a:lnTo>
                <a:lnTo>
                  <a:pt x="238360" y="107517"/>
                </a:lnTo>
                <a:lnTo>
                  <a:pt x="238360" y="122805"/>
                </a:lnTo>
                <a:lnTo>
                  <a:pt x="236932" y="129524"/>
                </a:lnTo>
                <a:lnTo>
                  <a:pt x="234076" y="135572"/>
                </a:lnTo>
                <a:lnTo>
                  <a:pt x="231388" y="141620"/>
                </a:lnTo>
                <a:lnTo>
                  <a:pt x="227440" y="146324"/>
                </a:lnTo>
                <a:lnTo>
                  <a:pt x="217025" y="153044"/>
                </a:lnTo>
                <a:lnTo>
                  <a:pt x="210473" y="154724"/>
                </a:lnTo>
                <a:lnTo>
                  <a:pt x="268781" y="154724"/>
                </a:lnTo>
                <a:lnTo>
                  <a:pt x="278679" y="118185"/>
                </a:lnTo>
                <a:lnTo>
                  <a:pt x="278679" y="112389"/>
                </a:lnTo>
                <a:lnTo>
                  <a:pt x="278452" y="107517"/>
                </a:lnTo>
                <a:lnTo>
                  <a:pt x="278349" y="105301"/>
                </a:lnTo>
                <a:lnTo>
                  <a:pt x="277356" y="98403"/>
                </a:lnTo>
                <a:lnTo>
                  <a:pt x="275703" y="91694"/>
                </a:lnTo>
                <a:lnTo>
                  <a:pt x="273387" y="85173"/>
                </a:lnTo>
                <a:lnTo>
                  <a:pt x="270458" y="78826"/>
                </a:lnTo>
                <a:lnTo>
                  <a:pt x="268260" y="75094"/>
                </a:lnTo>
                <a:close/>
              </a:path>
              <a:path w="937259" h="189230">
                <a:moveTo>
                  <a:pt x="338821" y="45862"/>
                </a:moveTo>
                <a:lnTo>
                  <a:pt x="306818" y="45862"/>
                </a:lnTo>
                <a:lnTo>
                  <a:pt x="306818" y="183955"/>
                </a:lnTo>
                <a:lnTo>
                  <a:pt x="347137" y="183955"/>
                </a:lnTo>
                <a:lnTo>
                  <a:pt x="347137" y="113649"/>
                </a:lnTo>
                <a:lnTo>
                  <a:pt x="347704" y="105711"/>
                </a:lnTo>
                <a:lnTo>
                  <a:pt x="347859" y="105081"/>
                </a:lnTo>
                <a:lnTo>
                  <a:pt x="338065" y="105081"/>
                </a:lnTo>
                <a:lnTo>
                  <a:pt x="338750" y="92859"/>
                </a:lnTo>
                <a:lnTo>
                  <a:pt x="338821" y="45862"/>
                </a:lnTo>
                <a:close/>
              </a:path>
              <a:path w="937259" h="189230">
                <a:moveTo>
                  <a:pt x="338821" y="92859"/>
                </a:moveTo>
                <a:lnTo>
                  <a:pt x="338418" y="98781"/>
                </a:lnTo>
                <a:lnTo>
                  <a:pt x="338065" y="105081"/>
                </a:lnTo>
                <a:lnTo>
                  <a:pt x="338821" y="105081"/>
                </a:lnTo>
                <a:lnTo>
                  <a:pt x="338821" y="92859"/>
                </a:lnTo>
                <a:close/>
              </a:path>
              <a:path w="937259" h="189230">
                <a:moveTo>
                  <a:pt x="391992" y="44098"/>
                </a:moveTo>
                <a:lnTo>
                  <a:pt x="386700" y="44098"/>
                </a:lnTo>
                <a:lnTo>
                  <a:pt x="375549" y="45091"/>
                </a:lnTo>
                <a:lnTo>
                  <a:pt x="345011" y="68747"/>
                </a:lnTo>
                <a:lnTo>
                  <a:pt x="338821" y="105081"/>
                </a:lnTo>
                <a:lnTo>
                  <a:pt x="347859" y="105081"/>
                </a:lnTo>
                <a:lnTo>
                  <a:pt x="349405" y="98781"/>
                </a:lnTo>
                <a:lnTo>
                  <a:pt x="352240" y="92859"/>
                </a:lnTo>
                <a:lnTo>
                  <a:pt x="381912" y="78874"/>
                </a:lnTo>
                <a:lnTo>
                  <a:pt x="391992" y="78874"/>
                </a:lnTo>
                <a:lnTo>
                  <a:pt x="391992" y="44098"/>
                </a:lnTo>
                <a:close/>
              </a:path>
              <a:path w="937259" h="189230">
                <a:moveTo>
                  <a:pt x="450177" y="45862"/>
                </a:moveTo>
                <a:lnTo>
                  <a:pt x="409858" y="45862"/>
                </a:lnTo>
                <a:lnTo>
                  <a:pt x="409858" y="125996"/>
                </a:lnTo>
                <a:lnTo>
                  <a:pt x="417087" y="164079"/>
                </a:lnTo>
                <a:lnTo>
                  <a:pt x="448224" y="187278"/>
                </a:lnTo>
                <a:lnTo>
                  <a:pt x="459501" y="188239"/>
                </a:lnTo>
                <a:lnTo>
                  <a:pt x="461265" y="188239"/>
                </a:lnTo>
                <a:lnTo>
                  <a:pt x="496733" y="172867"/>
                </a:lnTo>
                <a:lnTo>
                  <a:pt x="505999" y="152204"/>
                </a:lnTo>
                <a:lnTo>
                  <a:pt x="466305" y="152204"/>
                </a:lnTo>
                <a:lnTo>
                  <a:pt x="460677" y="150020"/>
                </a:lnTo>
                <a:lnTo>
                  <a:pt x="452277" y="141284"/>
                </a:lnTo>
                <a:lnTo>
                  <a:pt x="450177" y="135404"/>
                </a:lnTo>
                <a:lnTo>
                  <a:pt x="450177" y="45862"/>
                </a:lnTo>
                <a:close/>
              </a:path>
              <a:path w="937259" h="189230">
                <a:moveTo>
                  <a:pt x="538123" y="125745"/>
                </a:moveTo>
                <a:lnTo>
                  <a:pt x="508892" y="125745"/>
                </a:lnTo>
                <a:lnTo>
                  <a:pt x="508581" y="134732"/>
                </a:lnTo>
                <a:lnTo>
                  <a:pt x="508545" y="135777"/>
                </a:lnTo>
                <a:lnTo>
                  <a:pt x="507506" y="144959"/>
                </a:lnTo>
                <a:lnTo>
                  <a:pt x="506120" y="151624"/>
                </a:lnTo>
                <a:lnTo>
                  <a:pt x="506120" y="183955"/>
                </a:lnTo>
                <a:lnTo>
                  <a:pt x="538123" y="183955"/>
                </a:lnTo>
                <a:lnTo>
                  <a:pt x="538123" y="125745"/>
                </a:lnTo>
                <a:close/>
              </a:path>
              <a:path w="937259" h="189230">
                <a:moveTo>
                  <a:pt x="538123" y="45862"/>
                </a:moveTo>
                <a:lnTo>
                  <a:pt x="497804" y="45862"/>
                </a:lnTo>
                <a:lnTo>
                  <a:pt x="497804" y="134732"/>
                </a:lnTo>
                <a:lnTo>
                  <a:pt x="495617" y="140644"/>
                </a:lnTo>
                <a:lnTo>
                  <a:pt x="495536" y="140864"/>
                </a:lnTo>
                <a:lnTo>
                  <a:pt x="486380" y="150020"/>
                </a:lnTo>
                <a:lnTo>
                  <a:pt x="486246" y="150020"/>
                </a:lnTo>
                <a:lnTo>
                  <a:pt x="480584" y="152204"/>
                </a:lnTo>
                <a:lnTo>
                  <a:pt x="505999" y="152204"/>
                </a:lnTo>
                <a:lnTo>
                  <a:pt x="506120" y="125745"/>
                </a:lnTo>
                <a:lnTo>
                  <a:pt x="538123" y="125745"/>
                </a:lnTo>
                <a:lnTo>
                  <a:pt x="538123" y="45862"/>
                </a:lnTo>
                <a:close/>
              </a:path>
              <a:path w="937259" h="189230">
                <a:moveTo>
                  <a:pt x="508892" y="125745"/>
                </a:moveTo>
                <a:lnTo>
                  <a:pt x="506120" y="125745"/>
                </a:lnTo>
                <a:lnTo>
                  <a:pt x="506120" y="151624"/>
                </a:lnTo>
                <a:lnTo>
                  <a:pt x="507506" y="144959"/>
                </a:lnTo>
                <a:lnTo>
                  <a:pt x="508545" y="135777"/>
                </a:lnTo>
                <a:lnTo>
                  <a:pt x="508883" y="125996"/>
                </a:lnTo>
                <a:lnTo>
                  <a:pt x="508892" y="125745"/>
                </a:lnTo>
                <a:close/>
              </a:path>
              <a:path w="937259" h="189230">
                <a:moveTo>
                  <a:pt x="607303" y="45862"/>
                </a:moveTo>
                <a:lnTo>
                  <a:pt x="575300" y="45862"/>
                </a:lnTo>
                <a:lnTo>
                  <a:pt x="575300" y="183955"/>
                </a:lnTo>
                <a:lnTo>
                  <a:pt x="615619" y="183955"/>
                </a:lnTo>
                <a:lnTo>
                  <a:pt x="615619" y="105333"/>
                </a:lnTo>
                <a:lnTo>
                  <a:pt x="605035" y="105333"/>
                </a:lnTo>
                <a:lnTo>
                  <a:pt x="605342" y="95925"/>
                </a:lnTo>
                <a:lnTo>
                  <a:pt x="605366" y="95190"/>
                </a:lnTo>
                <a:lnTo>
                  <a:pt x="606358" y="85929"/>
                </a:lnTo>
                <a:lnTo>
                  <a:pt x="607303" y="81142"/>
                </a:lnTo>
                <a:lnTo>
                  <a:pt x="607303" y="45862"/>
                </a:lnTo>
                <a:close/>
              </a:path>
              <a:path w="937259" h="189230">
                <a:moveTo>
                  <a:pt x="694433" y="77614"/>
                </a:moveTo>
                <a:lnTo>
                  <a:pt x="646362" y="77614"/>
                </a:lnTo>
                <a:lnTo>
                  <a:pt x="651891" y="80050"/>
                </a:lnTo>
                <a:lnTo>
                  <a:pt x="655686" y="84669"/>
                </a:lnTo>
                <a:lnTo>
                  <a:pt x="659718" y="89373"/>
                </a:lnTo>
                <a:lnTo>
                  <a:pt x="661630" y="95190"/>
                </a:lnTo>
                <a:lnTo>
                  <a:pt x="661734" y="183955"/>
                </a:lnTo>
                <a:lnTo>
                  <a:pt x="702305" y="183955"/>
                </a:lnTo>
                <a:lnTo>
                  <a:pt x="702305" y="105333"/>
                </a:lnTo>
                <a:lnTo>
                  <a:pt x="691469" y="105333"/>
                </a:lnTo>
                <a:lnTo>
                  <a:pt x="691776" y="95925"/>
                </a:lnTo>
                <a:lnTo>
                  <a:pt x="691800" y="95190"/>
                </a:lnTo>
                <a:lnTo>
                  <a:pt x="692792" y="85929"/>
                </a:lnTo>
                <a:lnTo>
                  <a:pt x="694433" y="77614"/>
                </a:lnTo>
                <a:close/>
              </a:path>
              <a:path w="937259" h="189230">
                <a:moveTo>
                  <a:pt x="785633" y="77614"/>
                </a:moveTo>
                <a:lnTo>
                  <a:pt x="732964" y="77614"/>
                </a:lnTo>
                <a:lnTo>
                  <a:pt x="738706" y="80050"/>
                </a:lnTo>
                <a:lnTo>
                  <a:pt x="738577" y="80050"/>
                </a:lnTo>
                <a:lnTo>
                  <a:pt x="742372" y="84669"/>
                </a:lnTo>
                <a:lnTo>
                  <a:pt x="746404" y="89373"/>
                </a:lnTo>
                <a:lnTo>
                  <a:pt x="748316" y="95190"/>
                </a:lnTo>
                <a:lnTo>
                  <a:pt x="748420" y="183955"/>
                </a:lnTo>
                <a:lnTo>
                  <a:pt x="788739" y="183955"/>
                </a:lnTo>
                <a:lnTo>
                  <a:pt x="788739" y="105333"/>
                </a:lnTo>
                <a:lnTo>
                  <a:pt x="788417" y="95925"/>
                </a:lnTo>
                <a:lnTo>
                  <a:pt x="788392" y="95190"/>
                </a:lnTo>
                <a:lnTo>
                  <a:pt x="787353" y="85929"/>
                </a:lnTo>
                <a:lnTo>
                  <a:pt x="785633" y="77614"/>
                </a:lnTo>
                <a:close/>
              </a:path>
              <a:path w="937259" h="189230">
                <a:moveTo>
                  <a:pt x="607303" y="81142"/>
                </a:moveTo>
                <a:lnTo>
                  <a:pt x="606358" y="85929"/>
                </a:lnTo>
                <a:lnTo>
                  <a:pt x="605366" y="95190"/>
                </a:lnTo>
                <a:lnTo>
                  <a:pt x="605035" y="105333"/>
                </a:lnTo>
                <a:lnTo>
                  <a:pt x="607303" y="105333"/>
                </a:lnTo>
                <a:lnTo>
                  <a:pt x="607303" y="81142"/>
                </a:lnTo>
                <a:close/>
              </a:path>
              <a:path w="937259" h="189230">
                <a:moveTo>
                  <a:pt x="653922" y="41579"/>
                </a:moveTo>
                <a:lnTo>
                  <a:pt x="652158" y="41579"/>
                </a:lnTo>
                <a:lnTo>
                  <a:pt x="644771" y="42035"/>
                </a:lnTo>
                <a:lnTo>
                  <a:pt x="610327" y="70054"/>
                </a:lnTo>
                <a:lnTo>
                  <a:pt x="607303" y="81142"/>
                </a:lnTo>
                <a:lnTo>
                  <a:pt x="607303" y="105333"/>
                </a:lnTo>
                <a:lnTo>
                  <a:pt x="615619" y="105333"/>
                </a:lnTo>
                <a:lnTo>
                  <a:pt x="615619" y="95925"/>
                </a:lnTo>
                <a:lnTo>
                  <a:pt x="617719" y="89625"/>
                </a:lnTo>
                <a:lnTo>
                  <a:pt x="621919" y="84921"/>
                </a:lnTo>
                <a:lnTo>
                  <a:pt x="626119" y="80050"/>
                </a:lnTo>
                <a:lnTo>
                  <a:pt x="631914" y="77614"/>
                </a:lnTo>
                <a:lnTo>
                  <a:pt x="694426" y="77614"/>
                </a:lnTo>
                <a:lnTo>
                  <a:pt x="696269" y="71648"/>
                </a:lnTo>
                <a:lnTo>
                  <a:pt x="668223" y="43405"/>
                </a:lnTo>
                <a:lnTo>
                  <a:pt x="661403" y="42035"/>
                </a:lnTo>
                <a:lnTo>
                  <a:pt x="653922" y="41579"/>
                </a:lnTo>
                <a:close/>
              </a:path>
              <a:path w="937259" h="189230">
                <a:moveTo>
                  <a:pt x="696269" y="71648"/>
                </a:moveTo>
                <a:lnTo>
                  <a:pt x="694433" y="77614"/>
                </a:lnTo>
                <a:lnTo>
                  <a:pt x="692792" y="85929"/>
                </a:lnTo>
                <a:lnTo>
                  <a:pt x="691800" y="95190"/>
                </a:lnTo>
                <a:lnTo>
                  <a:pt x="691469" y="105333"/>
                </a:lnTo>
                <a:lnTo>
                  <a:pt x="701297" y="105333"/>
                </a:lnTo>
                <a:lnTo>
                  <a:pt x="696269" y="71648"/>
                </a:lnTo>
                <a:close/>
              </a:path>
              <a:path w="937259" h="189230">
                <a:moveTo>
                  <a:pt x="740608" y="41579"/>
                </a:moveTo>
                <a:lnTo>
                  <a:pt x="738844" y="41579"/>
                </a:lnTo>
                <a:lnTo>
                  <a:pt x="731457" y="42035"/>
                </a:lnTo>
                <a:lnTo>
                  <a:pt x="699848" y="63439"/>
                </a:lnTo>
                <a:lnTo>
                  <a:pt x="696269" y="71648"/>
                </a:lnTo>
                <a:lnTo>
                  <a:pt x="698191" y="77614"/>
                </a:lnTo>
                <a:lnTo>
                  <a:pt x="699911" y="85929"/>
                </a:lnTo>
                <a:lnTo>
                  <a:pt x="700950" y="95190"/>
                </a:lnTo>
                <a:lnTo>
                  <a:pt x="701297" y="105333"/>
                </a:lnTo>
                <a:lnTo>
                  <a:pt x="702305" y="105333"/>
                </a:lnTo>
                <a:lnTo>
                  <a:pt x="702305" y="95925"/>
                </a:lnTo>
                <a:lnTo>
                  <a:pt x="704405" y="89625"/>
                </a:lnTo>
                <a:lnTo>
                  <a:pt x="708605" y="84921"/>
                </a:lnTo>
                <a:lnTo>
                  <a:pt x="712805" y="80050"/>
                </a:lnTo>
                <a:lnTo>
                  <a:pt x="718516" y="77614"/>
                </a:lnTo>
                <a:lnTo>
                  <a:pt x="785641" y="77614"/>
                </a:lnTo>
                <a:lnTo>
                  <a:pt x="783195" y="70054"/>
                </a:lnTo>
                <a:lnTo>
                  <a:pt x="754971" y="43405"/>
                </a:lnTo>
                <a:lnTo>
                  <a:pt x="748105" y="42035"/>
                </a:lnTo>
                <a:lnTo>
                  <a:pt x="740608" y="41579"/>
                </a:lnTo>
                <a:close/>
              </a:path>
              <a:path w="937259" h="189230">
                <a:moveTo>
                  <a:pt x="847554" y="142124"/>
                </a:moveTo>
                <a:lnTo>
                  <a:pt x="811771" y="142124"/>
                </a:lnTo>
                <a:lnTo>
                  <a:pt x="813251" y="152472"/>
                </a:lnTo>
                <a:lnTo>
                  <a:pt x="838529" y="181435"/>
                </a:lnTo>
                <a:lnTo>
                  <a:pt x="875525" y="188239"/>
                </a:lnTo>
                <a:lnTo>
                  <a:pt x="884550" y="187908"/>
                </a:lnTo>
                <a:lnTo>
                  <a:pt x="925278" y="172080"/>
                </a:lnTo>
                <a:lnTo>
                  <a:pt x="934938" y="159008"/>
                </a:lnTo>
                <a:lnTo>
                  <a:pt x="867041" y="159008"/>
                </a:lnTo>
                <a:lnTo>
                  <a:pt x="860069" y="157328"/>
                </a:lnTo>
                <a:lnTo>
                  <a:pt x="855366" y="153968"/>
                </a:lnTo>
                <a:lnTo>
                  <a:pt x="850830" y="150440"/>
                </a:lnTo>
                <a:lnTo>
                  <a:pt x="848226" y="146492"/>
                </a:lnTo>
                <a:lnTo>
                  <a:pt x="847554" y="142124"/>
                </a:lnTo>
                <a:close/>
              </a:path>
              <a:path w="937259" h="189230">
                <a:moveTo>
                  <a:pt x="873005" y="41831"/>
                </a:moveTo>
                <a:lnTo>
                  <a:pt x="864910" y="42145"/>
                </a:lnTo>
                <a:lnTo>
                  <a:pt x="857255" y="43090"/>
                </a:lnTo>
                <a:lnTo>
                  <a:pt x="849465" y="44791"/>
                </a:lnTo>
                <a:lnTo>
                  <a:pt x="849655" y="44791"/>
                </a:lnTo>
                <a:lnTo>
                  <a:pt x="843270" y="46870"/>
                </a:lnTo>
                <a:lnTo>
                  <a:pt x="817737" y="72490"/>
                </a:lnTo>
                <a:lnTo>
                  <a:pt x="817629" y="72763"/>
                </a:lnTo>
                <a:lnTo>
                  <a:pt x="816259" y="79173"/>
                </a:lnTo>
                <a:lnTo>
                  <a:pt x="816016" y="82906"/>
                </a:lnTo>
                <a:lnTo>
                  <a:pt x="815995" y="88281"/>
                </a:lnTo>
                <a:lnTo>
                  <a:pt x="816574" y="94607"/>
                </a:lnTo>
                <a:lnTo>
                  <a:pt x="843837" y="124296"/>
                </a:lnTo>
                <a:lnTo>
                  <a:pt x="876533" y="130028"/>
                </a:lnTo>
                <a:lnTo>
                  <a:pt x="885605" y="131036"/>
                </a:lnTo>
                <a:lnTo>
                  <a:pt x="891905" y="132800"/>
                </a:lnTo>
                <a:lnTo>
                  <a:pt x="895433" y="135320"/>
                </a:lnTo>
                <a:lnTo>
                  <a:pt x="898960" y="137672"/>
                </a:lnTo>
                <a:lnTo>
                  <a:pt x="900724" y="140864"/>
                </a:lnTo>
                <a:lnTo>
                  <a:pt x="900724" y="149432"/>
                </a:lnTo>
                <a:lnTo>
                  <a:pt x="898372" y="152960"/>
                </a:lnTo>
                <a:lnTo>
                  <a:pt x="893669" y="155480"/>
                </a:lnTo>
                <a:lnTo>
                  <a:pt x="889133" y="157832"/>
                </a:lnTo>
                <a:lnTo>
                  <a:pt x="883337" y="159008"/>
                </a:lnTo>
                <a:lnTo>
                  <a:pt x="934938" y="159008"/>
                </a:lnTo>
                <a:lnTo>
                  <a:pt x="936980" y="152472"/>
                </a:lnTo>
                <a:lnTo>
                  <a:pt x="936914" y="142124"/>
                </a:lnTo>
                <a:lnTo>
                  <a:pt x="936253" y="135320"/>
                </a:lnTo>
                <a:lnTo>
                  <a:pt x="936130" y="134045"/>
                </a:lnTo>
                <a:lnTo>
                  <a:pt x="905953" y="103443"/>
                </a:lnTo>
                <a:lnTo>
                  <a:pt x="872501" y="97521"/>
                </a:lnTo>
                <a:lnTo>
                  <a:pt x="865277" y="96681"/>
                </a:lnTo>
                <a:lnTo>
                  <a:pt x="860069" y="95253"/>
                </a:lnTo>
                <a:lnTo>
                  <a:pt x="853686" y="91221"/>
                </a:lnTo>
                <a:lnTo>
                  <a:pt x="852090" y="88281"/>
                </a:lnTo>
                <a:lnTo>
                  <a:pt x="852090" y="80386"/>
                </a:lnTo>
                <a:lnTo>
                  <a:pt x="853938" y="77194"/>
                </a:lnTo>
                <a:lnTo>
                  <a:pt x="861329" y="72490"/>
                </a:lnTo>
                <a:lnTo>
                  <a:pt x="866285" y="71314"/>
                </a:lnTo>
                <a:lnTo>
                  <a:pt x="929806" y="71314"/>
                </a:lnTo>
                <a:lnTo>
                  <a:pt x="928570" y="67912"/>
                </a:lnTo>
                <a:lnTo>
                  <a:pt x="897134" y="44791"/>
                </a:lnTo>
                <a:lnTo>
                  <a:pt x="885715" y="42571"/>
                </a:lnTo>
                <a:lnTo>
                  <a:pt x="873005" y="41831"/>
                </a:lnTo>
                <a:close/>
              </a:path>
              <a:path w="937259" h="189230">
                <a:moveTo>
                  <a:pt x="929806" y="71314"/>
                </a:moveTo>
                <a:lnTo>
                  <a:pt x="880397" y="71314"/>
                </a:lnTo>
                <a:lnTo>
                  <a:pt x="886361" y="72910"/>
                </a:lnTo>
                <a:lnTo>
                  <a:pt x="890393" y="76102"/>
                </a:lnTo>
                <a:lnTo>
                  <a:pt x="894454" y="79173"/>
                </a:lnTo>
                <a:lnTo>
                  <a:pt x="896777" y="82906"/>
                </a:lnTo>
                <a:lnTo>
                  <a:pt x="897448" y="87441"/>
                </a:lnTo>
                <a:lnTo>
                  <a:pt x="933232" y="87441"/>
                </a:lnTo>
                <a:lnTo>
                  <a:pt x="931900" y="77194"/>
                </a:lnTo>
                <a:lnTo>
                  <a:pt x="931877" y="77015"/>
                </a:lnTo>
                <a:lnTo>
                  <a:pt x="929806" y="7131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11485" y="1627527"/>
            <a:ext cx="828675" cy="198755"/>
          </a:xfrm>
          <a:custGeom>
            <a:avLst/>
            <a:gdLst/>
            <a:ahLst/>
            <a:cxnLst/>
            <a:rect l="l" t="t" r="r" b="b"/>
            <a:pathLst>
              <a:path w="828675" h="198755">
                <a:moveTo>
                  <a:pt x="36287" y="8315"/>
                </a:moveTo>
                <a:lnTo>
                  <a:pt x="0" y="8315"/>
                </a:lnTo>
                <a:lnTo>
                  <a:pt x="0" y="193783"/>
                </a:lnTo>
                <a:lnTo>
                  <a:pt x="41327" y="193783"/>
                </a:lnTo>
                <a:lnTo>
                  <a:pt x="41327" y="141116"/>
                </a:lnTo>
                <a:lnTo>
                  <a:pt x="36287" y="141116"/>
                </a:lnTo>
                <a:lnTo>
                  <a:pt x="36287" y="105333"/>
                </a:lnTo>
                <a:lnTo>
                  <a:pt x="41327" y="105333"/>
                </a:lnTo>
                <a:lnTo>
                  <a:pt x="41327" y="44098"/>
                </a:lnTo>
                <a:lnTo>
                  <a:pt x="36287" y="44098"/>
                </a:lnTo>
                <a:lnTo>
                  <a:pt x="36287" y="8315"/>
                </a:lnTo>
                <a:close/>
              </a:path>
              <a:path w="828675" h="198755">
                <a:moveTo>
                  <a:pt x="41327" y="105333"/>
                </a:moveTo>
                <a:lnTo>
                  <a:pt x="36287" y="105333"/>
                </a:lnTo>
                <a:lnTo>
                  <a:pt x="36287" y="141116"/>
                </a:lnTo>
                <a:lnTo>
                  <a:pt x="41327" y="141116"/>
                </a:lnTo>
                <a:lnTo>
                  <a:pt x="41327" y="105333"/>
                </a:lnTo>
                <a:close/>
              </a:path>
              <a:path w="828675" h="198755">
                <a:moveTo>
                  <a:pt x="67282" y="8315"/>
                </a:moveTo>
                <a:lnTo>
                  <a:pt x="41327" y="8315"/>
                </a:lnTo>
                <a:lnTo>
                  <a:pt x="41327" y="44098"/>
                </a:lnTo>
                <a:lnTo>
                  <a:pt x="75682" y="44098"/>
                </a:lnTo>
                <a:lnTo>
                  <a:pt x="81142" y="45358"/>
                </a:lnTo>
                <a:lnTo>
                  <a:pt x="85677" y="47878"/>
                </a:lnTo>
                <a:lnTo>
                  <a:pt x="90381" y="50230"/>
                </a:lnTo>
                <a:lnTo>
                  <a:pt x="93993" y="53758"/>
                </a:lnTo>
                <a:lnTo>
                  <a:pt x="96513" y="58462"/>
                </a:lnTo>
                <a:lnTo>
                  <a:pt x="99059" y="63108"/>
                </a:lnTo>
                <a:lnTo>
                  <a:pt x="100293" y="68458"/>
                </a:lnTo>
                <a:lnTo>
                  <a:pt x="100293" y="80890"/>
                </a:lnTo>
                <a:lnTo>
                  <a:pt x="98977" y="86370"/>
                </a:lnTo>
                <a:lnTo>
                  <a:pt x="96513" y="90969"/>
                </a:lnTo>
                <a:lnTo>
                  <a:pt x="93993" y="95505"/>
                </a:lnTo>
                <a:lnTo>
                  <a:pt x="90381" y="99033"/>
                </a:lnTo>
                <a:lnTo>
                  <a:pt x="85677" y="101553"/>
                </a:lnTo>
                <a:lnTo>
                  <a:pt x="81142" y="104073"/>
                </a:lnTo>
                <a:lnTo>
                  <a:pt x="75682" y="105333"/>
                </a:lnTo>
                <a:lnTo>
                  <a:pt x="41327" y="105333"/>
                </a:lnTo>
                <a:lnTo>
                  <a:pt x="41327" y="141116"/>
                </a:lnTo>
                <a:lnTo>
                  <a:pt x="67282" y="141116"/>
                </a:lnTo>
                <a:lnTo>
                  <a:pt x="78574" y="140628"/>
                </a:lnTo>
                <a:lnTo>
                  <a:pt x="115287" y="128989"/>
                </a:lnTo>
                <a:lnTo>
                  <a:pt x="139770" y="95505"/>
                </a:lnTo>
                <a:lnTo>
                  <a:pt x="142124" y="76858"/>
                </a:lnTo>
                <a:lnTo>
                  <a:pt x="142124" y="72826"/>
                </a:lnTo>
                <a:lnTo>
                  <a:pt x="128138" y="31530"/>
                </a:lnTo>
                <a:lnTo>
                  <a:pt x="89016" y="10268"/>
                </a:lnTo>
                <a:lnTo>
                  <a:pt x="78574" y="8804"/>
                </a:lnTo>
                <a:lnTo>
                  <a:pt x="67282" y="8315"/>
                </a:lnTo>
                <a:close/>
              </a:path>
              <a:path w="828675" h="198755">
                <a:moveTo>
                  <a:pt x="41327" y="8315"/>
                </a:moveTo>
                <a:lnTo>
                  <a:pt x="36287" y="8315"/>
                </a:lnTo>
                <a:lnTo>
                  <a:pt x="36287" y="44098"/>
                </a:lnTo>
                <a:lnTo>
                  <a:pt x="41327" y="44098"/>
                </a:lnTo>
                <a:lnTo>
                  <a:pt x="41327" y="8315"/>
                </a:lnTo>
                <a:close/>
              </a:path>
              <a:path w="828675" h="198755">
                <a:moveTo>
                  <a:pt x="199043" y="55690"/>
                </a:moveTo>
                <a:lnTo>
                  <a:pt x="167040" y="55690"/>
                </a:lnTo>
                <a:lnTo>
                  <a:pt x="167040" y="193783"/>
                </a:lnTo>
                <a:lnTo>
                  <a:pt x="207359" y="193783"/>
                </a:lnTo>
                <a:lnTo>
                  <a:pt x="207359" y="123477"/>
                </a:lnTo>
                <a:lnTo>
                  <a:pt x="207926" y="115539"/>
                </a:lnTo>
                <a:lnTo>
                  <a:pt x="208081" y="114909"/>
                </a:lnTo>
                <a:lnTo>
                  <a:pt x="198287" y="114909"/>
                </a:lnTo>
                <a:lnTo>
                  <a:pt x="198972" y="102687"/>
                </a:lnTo>
                <a:lnTo>
                  <a:pt x="199043" y="55690"/>
                </a:lnTo>
                <a:close/>
              </a:path>
              <a:path w="828675" h="198755">
                <a:moveTo>
                  <a:pt x="199043" y="102687"/>
                </a:moveTo>
                <a:lnTo>
                  <a:pt x="198640" y="108609"/>
                </a:lnTo>
                <a:lnTo>
                  <a:pt x="198287" y="114909"/>
                </a:lnTo>
                <a:lnTo>
                  <a:pt x="199043" y="114909"/>
                </a:lnTo>
                <a:lnTo>
                  <a:pt x="199043" y="102687"/>
                </a:lnTo>
                <a:close/>
              </a:path>
              <a:path w="828675" h="198755">
                <a:moveTo>
                  <a:pt x="252214" y="53926"/>
                </a:moveTo>
                <a:lnTo>
                  <a:pt x="246922" y="53926"/>
                </a:lnTo>
                <a:lnTo>
                  <a:pt x="235771" y="54918"/>
                </a:lnTo>
                <a:lnTo>
                  <a:pt x="205233" y="78574"/>
                </a:lnTo>
                <a:lnTo>
                  <a:pt x="201491" y="88701"/>
                </a:lnTo>
                <a:lnTo>
                  <a:pt x="201374" y="89016"/>
                </a:lnTo>
                <a:lnTo>
                  <a:pt x="199054" y="101210"/>
                </a:lnTo>
                <a:lnTo>
                  <a:pt x="199043" y="114909"/>
                </a:lnTo>
                <a:lnTo>
                  <a:pt x="208081" y="114909"/>
                </a:lnTo>
                <a:lnTo>
                  <a:pt x="209627" y="108609"/>
                </a:lnTo>
                <a:lnTo>
                  <a:pt x="212462" y="102687"/>
                </a:lnTo>
                <a:lnTo>
                  <a:pt x="242134" y="88701"/>
                </a:lnTo>
                <a:lnTo>
                  <a:pt x="252214" y="88701"/>
                </a:lnTo>
                <a:lnTo>
                  <a:pt x="252214" y="53926"/>
                </a:lnTo>
                <a:close/>
              </a:path>
              <a:path w="828675" h="198755">
                <a:moveTo>
                  <a:pt x="339648" y="50902"/>
                </a:moveTo>
                <a:lnTo>
                  <a:pt x="301345" y="59738"/>
                </a:lnTo>
                <a:lnTo>
                  <a:pt x="271767" y="88654"/>
                </a:lnTo>
                <a:lnTo>
                  <a:pt x="263798" y="122217"/>
                </a:lnTo>
                <a:lnTo>
                  <a:pt x="263798" y="128012"/>
                </a:lnTo>
                <a:lnTo>
                  <a:pt x="275012" y="166883"/>
                </a:lnTo>
                <a:lnTo>
                  <a:pt x="307393" y="193027"/>
                </a:lnTo>
                <a:lnTo>
                  <a:pt x="339648" y="198571"/>
                </a:lnTo>
                <a:lnTo>
                  <a:pt x="348578" y="198224"/>
                </a:lnTo>
                <a:lnTo>
                  <a:pt x="385133" y="186223"/>
                </a:lnTo>
                <a:lnTo>
                  <a:pt x="405852" y="164552"/>
                </a:lnTo>
                <a:lnTo>
                  <a:pt x="332088" y="164552"/>
                </a:lnTo>
                <a:lnTo>
                  <a:pt x="325620" y="162872"/>
                </a:lnTo>
                <a:lnTo>
                  <a:pt x="314869" y="156152"/>
                </a:lnTo>
                <a:lnTo>
                  <a:pt x="310837" y="151448"/>
                </a:lnTo>
                <a:lnTo>
                  <a:pt x="305461" y="139352"/>
                </a:lnTo>
                <a:lnTo>
                  <a:pt x="304117" y="132632"/>
                </a:lnTo>
                <a:lnTo>
                  <a:pt x="304117" y="117345"/>
                </a:lnTo>
                <a:lnTo>
                  <a:pt x="332256" y="84921"/>
                </a:lnTo>
                <a:lnTo>
                  <a:pt x="405331" y="84921"/>
                </a:lnTo>
                <a:lnTo>
                  <a:pt x="404032" y="82717"/>
                </a:lnTo>
                <a:lnTo>
                  <a:pt x="371399" y="56698"/>
                </a:lnTo>
                <a:lnTo>
                  <a:pt x="348342" y="51265"/>
                </a:lnTo>
                <a:lnTo>
                  <a:pt x="339648" y="50902"/>
                </a:lnTo>
                <a:close/>
              </a:path>
              <a:path w="828675" h="198755">
                <a:moveTo>
                  <a:pt x="405331" y="84921"/>
                </a:moveTo>
                <a:lnTo>
                  <a:pt x="347208" y="84921"/>
                </a:lnTo>
                <a:lnTo>
                  <a:pt x="353592" y="86685"/>
                </a:lnTo>
                <a:lnTo>
                  <a:pt x="358800" y="90213"/>
                </a:lnTo>
                <a:lnTo>
                  <a:pt x="364175" y="93741"/>
                </a:lnTo>
                <a:lnTo>
                  <a:pt x="368291" y="98529"/>
                </a:lnTo>
                <a:lnTo>
                  <a:pt x="371147" y="104577"/>
                </a:lnTo>
                <a:lnTo>
                  <a:pt x="374003" y="110457"/>
                </a:lnTo>
                <a:lnTo>
                  <a:pt x="375431" y="117345"/>
                </a:lnTo>
                <a:lnTo>
                  <a:pt x="375431" y="132632"/>
                </a:lnTo>
                <a:lnTo>
                  <a:pt x="374003" y="139352"/>
                </a:lnTo>
                <a:lnTo>
                  <a:pt x="371147" y="145400"/>
                </a:lnTo>
                <a:lnTo>
                  <a:pt x="368459" y="151448"/>
                </a:lnTo>
                <a:lnTo>
                  <a:pt x="364511" y="156152"/>
                </a:lnTo>
                <a:lnTo>
                  <a:pt x="354096" y="162872"/>
                </a:lnTo>
                <a:lnTo>
                  <a:pt x="347544" y="164552"/>
                </a:lnTo>
                <a:lnTo>
                  <a:pt x="405852" y="164552"/>
                </a:lnTo>
                <a:lnTo>
                  <a:pt x="415750" y="128012"/>
                </a:lnTo>
                <a:lnTo>
                  <a:pt x="415750" y="122217"/>
                </a:lnTo>
                <a:lnTo>
                  <a:pt x="415523" y="117345"/>
                </a:lnTo>
                <a:lnTo>
                  <a:pt x="415419" y="115129"/>
                </a:lnTo>
                <a:lnTo>
                  <a:pt x="414427" y="108231"/>
                </a:lnTo>
                <a:lnTo>
                  <a:pt x="412774" y="101522"/>
                </a:lnTo>
                <a:lnTo>
                  <a:pt x="410458" y="95001"/>
                </a:lnTo>
                <a:lnTo>
                  <a:pt x="407529" y="88654"/>
                </a:lnTo>
                <a:lnTo>
                  <a:pt x="405331" y="84921"/>
                </a:lnTo>
                <a:close/>
              </a:path>
              <a:path w="828675" h="198755">
                <a:moveTo>
                  <a:pt x="513691" y="5795"/>
                </a:moveTo>
                <a:lnTo>
                  <a:pt x="500084" y="5795"/>
                </a:lnTo>
                <a:lnTo>
                  <a:pt x="487657" y="6520"/>
                </a:lnTo>
                <a:lnTo>
                  <a:pt x="450000" y="32066"/>
                </a:lnTo>
                <a:lnTo>
                  <a:pt x="446661" y="52918"/>
                </a:lnTo>
                <a:lnTo>
                  <a:pt x="446661" y="193783"/>
                </a:lnTo>
                <a:lnTo>
                  <a:pt x="484208" y="193783"/>
                </a:lnTo>
                <a:lnTo>
                  <a:pt x="484208" y="45862"/>
                </a:lnTo>
                <a:lnTo>
                  <a:pt x="485384" y="42334"/>
                </a:lnTo>
                <a:lnTo>
                  <a:pt x="487736" y="39815"/>
                </a:lnTo>
                <a:lnTo>
                  <a:pt x="490256" y="37295"/>
                </a:lnTo>
                <a:lnTo>
                  <a:pt x="493784" y="36035"/>
                </a:lnTo>
                <a:lnTo>
                  <a:pt x="513691" y="36035"/>
                </a:lnTo>
                <a:lnTo>
                  <a:pt x="513691" y="5795"/>
                </a:lnTo>
                <a:close/>
              </a:path>
              <a:path w="828675" h="198755">
                <a:moveTo>
                  <a:pt x="446661" y="56950"/>
                </a:moveTo>
                <a:lnTo>
                  <a:pt x="430533" y="56950"/>
                </a:lnTo>
                <a:lnTo>
                  <a:pt x="430533" y="86433"/>
                </a:lnTo>
                <a:lnTo>
                  <a:pt x="446661" y="86433"/>
                </a:lnTo>
                <a:lnTo>
                  <a:pt x="446661" y="56950"/>
                </a:lnTo>
                <a:close/>
              </a:path>
              <a:path w="828675" h="198755">
                <a:moveTo>
                  <a:pt x="513187" y="56950"/>
                </a:moveTo>
                <a:lnTo>
                  <a:pt x="484208" y="56950"/>
                </a:lnTo>
                <a:lnTo>
                  <a:pt x="484208" y="86433"/>
                </a:lnTo>
                <a:lnTo>
                  <a:pt x="513187" y="86433"/>
                </a:lnTo>
                <a:lnTo>
                  <a:pt x="513187" y="56950"/>
                </a:lnTo>
                <a:close/>
              </a:path>
              <a:path w="828675" h="198755">
                <a:moveTo>
                  <a:pt x="580722" y="55690"/>
                </a:moveTo>
                <a:lnTo>
                  <a:pt x="540403" y="55690"/>
                </a:lnTo>
                <a:lnTo>
                  <a:pt x="540403" y="193783"/>
                </a:lnTo>
                <a:lnTo>
                  <a:pt x="580722" y="193783"/>
                </a:lnTo>
                <a:lnTo>
                  <a:pt x="580722" y="55690"/>
                </a:lnTo>
                <a:close/>
              </a:path>
              <a:path w="828675" h="198755">
                <a:moveTo>
                  <a:pt x="540403" y="55690"/>
                </a:moveTo>
                <a:lnTo>
                  <a:pt x="524023" y="55690"/>
                </a:lnTo>
                <a:lnTo>
                  <a:pt x="524023" y="85425"/>
                </a:lnTo>
                <a:lnTo>
                  <a:pt x="540403" y="85425"/>
                </a:lnTo>
                <a:lnTo>
                  <a:pt x="540403" y="55690"/>
                </a:lnTo>
                <a:close/>
              </a:path>
              <a:path w="828675" h="198755">
                <a:moveTo>
                  <a:pt x="563754" y="0"/>
                </a:moveTo>
                <a:lnTo>
                  <a:pt x="548466" y="0"/>
                </a:lnTo>
                <a:lnTo>
                  <a:pt x="542839" y="2015"/>
                </a:lnTo>
                <a:lnTo>
                  <a:pt x="535615" y="9911"/>
                </a:lnTo>
                <a:lnTo>
                  <a:pt x="533851" y="14951"/>
                </a:lnTo>
                <a:lnTo>
                  <a:pt x="533851" y="27215"/>
                </a:lnTo>
                <a:lnTo>
                  <a:pt x="535615" y="32255"/>
                </a:lnTo>
                <a:lnTo>
                  <a:pt x="539143" y="36287"/>
                </a:lnTo>
                <a:lnTo>
                  <a:pt x="542839" y="40151"/>
                </a:lnTo>
                <a:lnTo>
                  <a:pt x="548466" y="42083"/>
                </a:lnTo>
                <a:lnTo>
                  <a:pt x="563754" y="42083"/>
                </a:lnTo>
                <a:lnTo>
                  <a:pt x="569382" y="40151"/>
                </a:lnTo>
                <a:lnTo>
                  <a:pt x="572910" y="36287"/>
                </a:lnTo>
                <a:lnTo>
                  <a:pt x="576438" y="32255"/>
                </a:lnTo>
                <a:lnTo>
                  <a:pt x="578202" y="27215"/>
                </a:lnTo>
                <a:lnTo>
                  <a:pt x="578202" y="14951"/>
                </a:lnTo>
                <a:lnTo>
                  <a:pt x="576438" y="9911"/>
                </a:lnTo>
                <a:lnTo>
                  <a:pt x="572910" y="6047"/>
                </a:lnTo>
                <a:lnTo>
                  <a:pt x="569382" y="2015"/>
                </a:lnTo>
                <a:lnTo>
                  <a:pt x="563754" y="0"/>
                </a:lnTo>
                <a:close/>
              </a:path>
              <a:path w="828675" h="198755">
                <a:moveTo>
                  <a:pt x="660454" y="9827"/>
                </a:moveTo>
                <a:lnTo>
                  <a:pt x="619883" y="9827"/>
                </a:lnTo>
                <a:lnTo>
                  <a:pt x="619883" y="193783"/>
                </a:lnTo>
                <a:lnTo>
                  <a:pt x="660454" y="193783"/>
                </a:lnTo>
                <a:lnTo>
                  <a:pt x="660454" y="9827"/>
                </a:lnTo>
                <a:close/>
              </a:path>
              <a:path w="828675" h="198755">
                <a:moveTo>
                  <a:pt x="619883" y="9827"/>
                </a:moveTo>
                <a:lnTo>
                  <a:pt x="603503" y="9827"/>
                </a:lnTo>
                <a:lnTo>
                  <a:pt x="603503" y="39563"/>
                </a:lnTo>
                <a:lnTo>
                  <a:pt x="619883" y="39563"/>
                </a:lnTo>
                <a:lnTo>
                  <a:pt x="619883" y="9827"/>
                </a:lnTo>
                <a:close/>
              </a:path>
              <a:path w="828675" h="198755">
                <a:moveTo>
                  <a:pt x="759344" y="50902"/>
                </a:moveTo>
                <a:lnTo>
                  <a:pt x="717072" y="63817"/>
                </a:lnTo>
                <a:lnTo>
                  <a:pt x="693574" y="95757"/>
                </a:lnTo>
                <a:lnTo>
                  <a:pt x="689038" y="127256"/>
                </a:lnTo>
                <a:lnTo>
                  <a:pt x="689292" y="133220"/>
                </a:lnTo>
                <a:lnTo>
                  <a:pt x="689321" y="133903"/>
                </a:lnTo>
                <a:lnTo>
                  <a:pt x="703023" y="171088"/>
                </a:lnTo>
                <a:lnTo>
                  <a:pt x="736665" y="195169"/>
                </a:lnTo>
                <a:lnTo>
                  <a:pt x="760856" y="198571"/>
                </a:lnTo>
                <a:lnTo>
                  <a:pt x="769298" y="198193"/>
                </a:lnTo>
                <a:lnTo>
                  <a:pt x="809081" y="180758"/>
                </a:lnTo>
                <a:lnTo>
                  <a:pt x="820166" y="165812"/>
                </a:lnTo>
                <a:lnTo>
                  <a:pt x="752792" y="165812"/>
                </a:lnTo>
                <a:lnTo>
                  <a:pt x="746240" y="164132"/>
                </a:lnTo>
                <a:lnTo>
                  <a:pt x="726927" y="135320"/>
                </a:lnTo>
                <a:lnTo>
                  <a:pt x="705921" y="135320"/>
                </a:lnTo>
                <a:lnTo>
                  <a:pt x="705921" y="112452"/>
                </a:lnTo>
                <a:lnTo>
                  <a:pt x="727197" y="112452"/>
                </a:lnTo>
                <a:lnTo>
                  <a:pt x="727834" y="108672"/>
                </a:lnTo>
                <a:lnTo>
                  <a:pt x="730365" y="102561"/>
                </a:lnTo>
                <a:lnTo>
                  <a:pt x="732885" y="96345"/>
                </a:lnTo>
                <a:lnTo>
                  <a:pt x="736581" y="91641"/>
                </a:lnTo>
                <a:lnTo>
                  <a:pt x="746324" y="85257"/>
                </a:lnTo>
                <a:lnTo>
                  <a:pt x="752288" y="83662"/>
                </a:lnTo>
                <a:lnTo>
                  <a:pt x="818157" y="83662"/>
                </a:lnTo>
                <a:lnTo>
                  <a:pt x="815586" y="79267"/>
                </a:lnTo>
                <a:lnTo>
                  <a:pt x="779755" y="53422"/>
                </a:lnTo>
                <a:lnTo>
                  <a:pt x="769991" y="51532"/>
                </a:lnTo>
                <a:lnTo>
                  <a:pt x="759344" y="50902"/>
                </a:lnTo>
                <a:close/>
              </a:path>
              <a:path w="828675" h="198755">
                <a:moveTo>
                  <a:pt x="825618" y="150944"/>
                </a:moveTo>
                <a:lnTo>
                  <a:pt x="788575" y="150944"/>
                </a:lnTo>
                <a:lnTo>
                  <a:pt x="786895" y="155144"/>
                </a:lnTo>
                <a:lnTo>
                  <a:pt x="783703" y="158672"/>
                </a:lnTo>
                <a:lnTo>
                  <a:pt x="774296" y="164384"/>
                </a:lnTo>
                <a:lnTo>
                  <a:pt x="768248" y="165812"/>
                </a:lnTo>
                <a:lnTo>
                  <a:pt x="820166" y="165812"/>
                </a:lnTo>
                <a:lnTo>
                  <a:pt x="821099" y="164132"/>
                </a:lnTo>
                <a:lnTo>
                  <a:pt x="823744" y="157685"/>
                </a:lnTo>
                <a:lnTo>
                  <a:pt x="825618" y="150944"/>
                </a:lnTo>
                <a:close/>
              </a:path>
              <a:path w="828675" h="198755">
                <a:moveTo>
                  <a:pt x="727197" y="112452"/>
                </a:moveTo>
                <a:lnTo>
                  <a:pt x="705921" y="112452"/>
                </a:lnTo>
                <a:lnTo>
                  <a:pt x="705921" y="135320"/>
                </a:lnTo>
                <a:lnTo>
                  <a:pt x="726927" y="135320"/>
                </a:lnTo>
                <a:lnTo>
                  <a:pt x="726811" y="114741"/>
                </a:lnTo>
                <a:lnTo>
                  <a:pt x="727197" y="112452"/>
                </a:lnTo>
                <a:close/>
              </a:path>
              <a:path w="828675" h="198755">
                <a:moveTo>
                  <a:pt x="790210" y="112452"/>
                </a:moveTo>
                <a:lnTo>
                  <a:pt x="727197" y="112452"/>
                </a:lnTo>
                <a:lnTo>
                  <a:pt x="726811" y="114741"/>
                </a:lnTo>
                <a:lnTo>
                  <a:pt x="726696" y="133903"/>
                </a:lnTo>
                <a:lnTo>
                  <a:pt x="726927" y="135320"/>
                </a:lnTo>
                <a:lnTo>
                  <a:pt x="828138" y="135320"/>
                </a:lnTo>
                <a:lnTo>
                  <a:pt x="828138" y="122973"/>
                </a:lnTo>
                <a:lnTo>
                  <a:pt x="790591" y="122973"/>
                </a:lnTo>
                <a:lnTo>
                  <a:pt x="790591" y="114741"/>
                </a:lnTo>
                <a:lnTo>
                  <a:pt x="790210" y="112452"/>
                </a:lnTo>
                <a:close/>
              </a:path>
              <a:path w="828675" h="198755">
                <a:moveTo>
                  <a:pt x="818157" y="83662"/>
                </a:moveTo>
                <a:lnTo>
                  <a:pt x="766232" y="83662"/>
                </a:lnTo>
                <a:lnTo>
                  <a:pt x="771944" y="85257"/>
                </a:lnTo>
                <a:lnTo>
                  <a:pt x="776480" y="88449"/>
                </a:lnTo>
                <a:lnTo>
                  <a:pt x="781183" y="91473"/>
                </a:lnTo>
                <a:lnTo>
                  <a:pt x="784711" y="95925"/>
                </a:lnTo>
                <a:lnTo>
                  <a:pt x="789415" y="107685"/>
                </a:lnTo>
                <a:lnTo>
                  <a:pt x="790591" y="114741"/>
                </a:lnTo>
                <a:lnTo>
                  <a:pt x="790591" y="122973"/>
                </a:lnTo>
                <a:lnTo>
                  <a:pt x="803617" y="112452"/>
                </a:lnTo>
                <a:lnTo>
                  <a:pt x="827634" y="112452"/>
                </a:lnTo>
                <a:lnTo>
                  <a:pt x="826122" y="103569"/>
                </a:lnTo>
                <a:lnTo>
                  <a:pt x="823602" y="95064"/>
                </a:lnTo>
                <a:lnTo>
                  <a:pt x="820075" y="86937"/>
                </a:lnTo>
                <a:lnTo>
                  <a:pt x="818157" y="83662"/>
                </a:lnTo>
                <a:close/>
              </a:path>
              <a:path w="828675" h="198755">
                <a:moveTo>
                  <a:pt x="827634" y="112452"/>
                </a:moveTo>
                <a:lnTo>
                  <a:pt x="803617" y="112452"/>
                </a:lnTo>
                <a:lnTo>
                  <a:pt x="790591" y="122973"/>
                </a:lnTo>
                <a:lnTo>
                  <a:pt x="828138" y="122973"/>
                </a:lnTo>
                <a:lnTo>
                  <a:pt x="828138" y="121713"/>
                </a:lnTo>
                <a:lnTo>
                  <a:pt x="827832" y="116085"/>
                </a:lnTo>
                <a:lnTo>
                  <a:pt x="827759" y="114741"/>
                </a:lnTo>
                <a:lnTo>
                  <a:pt x="827634" y="112452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1921894" y="675550"/>
            <a:ext cx="5707380" cy="2110105"/>
            <a:chOff x="11921894" y="675550"/>
            <a:chExt cx="5707380" cy="211010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1894" y="675550"/>
              <a:ext cx="5706827" cy="211008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561314" y="1314970"/>
              <a:ext cx="4428490" cy="831850"/>
            </a:xfrm>
            <a:custGeom>
              <a:avLst/>
              <a:gdLst/>
              <a:ahLst/>
              <a:cxnLst/>
              <a:rect l="l" t="t" r="r" b="b"/>
              <a:pathLst>
                <a:path w="4428490" h="831850">
                  <a:moveTo>
                    <a:pt x="4268134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671391"/>
                  </a:lnTo>
                  <a:lnTo>
                    <a:pt x="8149" y="721918"/>
                  </a:lnTo>
                  <a:lnTo>
                    <a:pt x="30842" y="765800"/>
                  </a:lnTo>
                  <a:lnTo>
                    <a:pt x="65446" y="800404"/>
                  </a:lnTo>
                  <a:lnTo>
                    <a:pt x="109328" y="823097"/>
                  </a:lnTo>
                  <a:lnTo>
                    <a:pt x="159855" y="831247"/>
                  </a:lnTo>
                  <a:lnTo>
                    <a:pt x="4268134" y="831247"/>
                  </a:lnTo>
                  <a:lnTo>
                    <a:pt x="4318660" y="823097"/>
                  </a:lnTo>
                  <a:lnTo>
                    <a:pt x="4362542" y="800404"/>
                  </a:lnTo>
                  <a:lnTo>
                    <a:pt x="4397146" y="765800"/>
                  </a:lnTo>
                  <a:lnTo>
                    <a:pt x="4419840" y="721918"/>
                  </a:lnTo>
                  <a:lnTo>
                    <a:pt x="4427989" y="671392"/>
                  </a:lnTo>
                  <a:lnTo>
                    <a:pt x="4427989" y="159855"/>
                  </a:lnTo>
                  <a:lnTo>
                    <a:pt x="4419840" y="109328"/>
                  </a:lnTo>
                  <a:lnTo>
                    <a:pt x="4397146" y="65446"/>
                  </a:lnTo>
                  <a:lnTo>
                    <a:pt x="4362542" y="30842"/>
                  </a:lnTo>
                  <a:lnTo>
                    <a:pt x="4318660" y="8149"/>
                  </a:lnTo>
                  <a:lnTo>
                    <a:pt x="4268134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06880" y="1566807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323902" y="306083"/>
                  </a:moveTo>
                  <a:lnTo>
                    <a:pt x="306082" y="323901"/>
                  </a:lnTo>
                  <a:lnTo>
                    <a:pt x="311003" y="328822"/>
                  </a:lnTo>
                  <a:lnTo>
                    <a:pt x="318980" y="328822"/>
                  </a:lnTo>
                  <a:lnTo>
                    <a:pt x="328822" y="318982"/>
                  </a:lnTo>
                  <a:lnTo>
                    <a:pt x="328822" y="311004"/>
                  </a:lnTo>
                  <a:lnTo>
                    <a:pt x="323902" y="306083"/>
                  </a:lnTo>
                  <a:close/>
                </a:path>
                <a:path w="328930" h="328930">
                  <a:moveTo>
                    <a:pt x="273465" y="255641"/>
                  </a:moveTo>
                  <a:lnTo>
                    <a:pt x="255648" y="273461"/>
                  </a:lnTo>
                  <a:lnTo>
                    <a:pt x="306082" y="323901"/>
                  </a:lnTo>
                  <a:lnTo>
                    <a:pt x="323902" y="306083"/>
                  </a:lnTo>
                  <a:lnTo>
                    <a:pt x="273465" y="255641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06499" y="7939"/>
                  </a:lnTo>
                  <a:lnTo>
                    <a:pt x="63753" y="30048"/>
                  </a:lnTo>
                  <a:lnTo>
                    <a:pt x="30044" y="63761"/>
                  </a:lnTo>
                  <a:lnTo>
                    <a:pt x="7938" y="106512"/>
                  </a:lnTo>
                  <a:lnTo>
                    <a:pt x="0" y="155736"/>
                  </a:lnTo>
                  <a:lnTo>
                    <a:pt x="7938" y="204960"/>
                  </a:lnTo>
                  <a:lnTo>
                    <a:pt x="30044" y="247711"/>
                  </a:lnTo>
                  <a:lnTo>
                    <a:pt x="63753" y="281424"/>
                  </a:lnTo>
                  <a:lnTo>
                    <a:pt x="106499" y="303532"/>
                  </a:lnTo>
                  <a:lnTo>
                    <a:pt x="155719" y="311472"/>
                  </a:lnTo>
                  <a:lnTo>
                    <a:pt x="155719" y="286273"/>
                  </a:lnTo>
                  <a:lnTo>
                    <a:pt x="104915" y="276015"/>
                  </a:lnTo>
                  <a:lnTo>
                    <a:pt x="63428" y="248040"/>
                  </a:lnTo>
                  <a:lnTo>
                    <a:pt x="35456" y="206547"/>
                  </a:lnTo>
                  <a:lnTo>
                    <a:pt x="25199" y="155736"/>
                  </a:lnTo>
                  <a:lnTo>
                    <a:pt x="35456" y="104924"/>
                  </a:lnTo>
                  <a:lnTo>
                    <a:pt x="63428" y="63432"/>
                  </a:lnTo>
                  <a:lnTo>
                    <a:pt x="104915" y="35457"/>
                  </a:lnTo>
                  <a:lnTo>
                    <a:pt x="155719" y="2519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55719" y="25199"/>
                  </a:lnTo>
                  <a:lnTo>
                    <a:pt x="206523" y="35457"/>
                  </a:lnTo>
                  <a:lnTo>
                    <a:pt x="248011" y="63432"/>
                  </a:lnTo>
                  <a:lnTo>
                    <a:pt x="275982" y="104924"/>
                  </a:lnTo>
                  <a:lnTo>
                    <a:pt x="286240" y="155736"/>
                  </a:lnTo>
                  <a:lnTo>
                    <a:pt x="275982" y="206547"/>
                  </a:lnTo>
                  <a:lnTo>
                    <a:pt x="248011" y="248040"/>
                  </a:lnTo>
                  <a:lnTo>
                    <a:pt x="206523" y="276015"/>
                  </a:lnTo>
                  <a:lnTo>
                    <a:pt x="155719" y="286273"/>
                  </a:lnTo>
                  <a:lnTo>
                    <a:pt x="155719" y="311472"/>
                  </a:lnTo>
                  <a:lnTo>
                    <a:pt x="204939" y="303532"/>
                  </a:lnTo>
                  <a:lnTo>
                    <a:pt x="247686" y="281424"/>
                  </a:lnTo>
                  <a:lnTo>
                    <a:pt x="255648" y="273461"/>
                  </a:lnTo>
                  <a:lnTo>
                    <a:pt x="243988" y="261799"/>
                  </a:lnTo>
                  <a:lnTo>
                    <a:pt x="243988" y="253822"/>
                  </a:lnTo>
                  <a:lnTo>
                    <a:pt x="253830" y="243982"/>
                  </a:lnTo>
                  <a:lnTo>
                    <a:pt x="283323" y="243982"/>
                  </a:lnTo>
                  <a:lnTo>
                    <a:pt x="303500" y="204960"/>
                  </a:lnTo>
                  <a:lnTo>
                    <a:pt x="311439" y="155736"/>
                  </a:lnTo>
                  <a:lnTo>
                    <a:pt x="303500" y="106512"/>
                  </a:lnTo>
                  <a:lnTo>
                    <a:pt x="281394" y="63761"/>
                  </a:lnTo>
                  <a:lnTo>
                    <a:pt x="247686" y="30048"/>
                  </a:lnTo>
                  <a:lnTo>
                    <a:pt x="204939" y="793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266728" y="248903"/>
                  </a:moveTo>
                  <a:lnTo>
                    <a:pt x="248908" y="266720"/>
                  </a:lnTo>
                  <a:lnTo>
                    <a:pt x="255648" y="273461"/>
                  </a:lnTo>
                  <a:lnTo>
                    <a:pt x="273465" y="255641"/>
                  </a:lnTo>
                  <a:lnTo>
                    <a:pt x="266728" y="248903"/>
                  </a:lnTo>
                  <a:close/>
                </a:path>
                <a:path w="328930" h="328930">
                  <a:moveTo>
                    <a:pt x="261808" y="243982"/>
                  </a:moveTo>
                  <a:lnTo>
                    <a:pt x="253830" y="243982"/>
                  </a:lnTo>
                  <a:lnTo>
                    <a:pt x="243988" y="253822"/>
                  </a:lnTo>
                  <a:lnTo>
                    <a:pt x="243988" y="261799"/>
                  </a:lnTo>
                  <a:lnTo>
                    <a:pt x="248908" y="266720"/>
                  </a:lnTo>
                  <a:lnTo>
                    <a:pt x="266728" y="248903"/>
                  </a:lnTo>
                  <a:lnTo>
                    <a:pt x="261808" y="243982"/>
                  </a:lnTo>
                  <a:close/>
                </a:path>
                <a:path w="328930" h="328930">
                  <a:moveTo>
                    <a:pt x="283323" y="243982"/>
                  </a:moveTo>
                  <a:lnTo>
                    <a:pt x="261808" y="243982"/>
                  </a:lnTo>
                  <a:lnTo>
                    <a:pt x="273465" y="255641"/>
                  </a:lnTo>
                  <a:lnTo>
                    <a:pt x="281394" y="247711"/>
                  </a:lnTo>
                  <a:lnTo>
                    <a:pt x="283323" y="243982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03324" y="1637365"/>
              <a:ext cx="952500" cy="188595"/>
            </a:xfrm>
            <a:custGeom>
              <a:avLst/>
              <a:gdLst/>
              <a:ahLst/>
              <a:cxnLst/>
              <a:rect l="l" t="t" r="r" b="b"/>
              <a:pathLst>
                <a:path w="952500" h="188594">
                  <a:moveTo>
                    <a:pt x="22679" y="145652"/>
                  </a:moveTo>
                  <a:lnTo>
                    <a:pt x="0" y="145652"/>
                  </a:lnTo>
                  <a:lnTo>
                    <a:pt x="4098" y="163323"/>
                  </a:lnTo>
                  <a:lnTo>
                    <a:pt x="15025" y="176647"/>
                  </a:lnTo>
                  <a:lnTo>
                    <a:pt x="32424" y="185058"/>
                  </a:lnTo>
                  <a:lnTo>
                    <a:pt x="55942" y="187987"/>
                  </a:lnTo>
                  <a:lnTo>
                    <a:pt x="78504" y="184837"/>
                  </a:lnTo>
                  <a:lnTo>
                    <a:pt x="96198" y="176017"/>
                  </a:lnTo>
                  <a:lnTo>
                    <a:pt x="103613" y="167324"/>
                  </a:lnTo>
                  <a:lnTo>
                    <a:pt x="55942" y="167324"/>
                  </a:lnTo>
                  <a:lnTo>
                    <a:pt x="40716" y="165426"/>
                  </a:lnTo>
                  <a:lnTo>
                    <a:pt x="30522" y="160457"/>
                  </a:lnTo>
                  <a:lnTo>
                    <a:pt x="24722" y="153503"/>
                  </a:lnTo>
                  <a:lnTo>
                    <a:pt x="22679" y="145652"/>
                  </a:lnTo>
                  <a:close/>
                </a:path>
                <a:path w="952500" h="188594">
                  <a:moveTo>
                    <a:pt x="55942" y="45358"/>
                  </a:moveTo>
                  <a:lnTo>
                    <a:pt x="35153" y="48162"/>
                  </a:lnTo>
                  <a:lnTo>
                    <a:pt x="18899" y="56257"/>
                  </a:lnTo>
                  <a:lnTo>
                    <a:pt x="8315" y="69172"/>
                  </a:lnTo>
                  <a:lnTo>
                    <a:pt x="4535" y="86433"/>
                  </a:lnTo>
                  <a:lnTo>
                    <a:pt x="7693" y="101663"/>
                  </a:lnTo>
                  <a:lnTo>
                    <a:pt x="16568" y="113019"/>
                  </a:lnTo>
                  <a:lnTo>
                    <a:pt x="30262" y="120594"/>
                  </a:lnTo>
                  <a:lnTo>
                    <a:pt x="47878" y="124485"/>
                  </a:lnTo>
                  <a:lnTo>
                    <a:pt x="62494" y="125996"/>
                  </a:lnTo>
                  <a:lnTo>
                    <a:pt x="74641" y="128280"/>
                  </a:lnTo>
                  <a:lnTo>
                    <a:pt x="82937" y="132170"/>
                  </a:lnTo>
                  <a:lnTo>
                    <a:pt x="87689" y="137761"/>
                  </a:lnTo>
                  <a:lnTo>
                    <a:pt x="89205" y="145148"/>
                  </a:lnTo>
                  <a:lnTo>
                    <a:pt x="87126" y="153503"/>
                  </a:lnTo>
                  <a:lnTo>
                    <a:pt x="87020" y="153928"/>
                  </a:lnTo>
                  <a:lnTo>
                    <a:pt x="80606" y="160961"/>
                  </a:lnTo>
                  <a:lnTo>
                    <a:pt x="70176" y="165630"/>
                  </a:lnTo>
                  <a:lnTo>
                    <a:pt x="55942" y="167324"/>
                  </a:lnTo>
                  <a:lnTo>
                    <a:pt x="103613" y="167324"/>
                  </a:lnTo>
                  <a:lnTo>
                    <a:pt x="107751" y="162473"/>
                  </a:lnTo>
                  <a:lnTo>
                    <a:pt x="111765" y="145652"/>
                  </a:lnTo>
                  <a:lnTo>
                    <a:pt x="111885" y="145148"/>
                  </a:lnTo>
                  <a:lnTo>
                    <a:pt x="83606" y="109959"/>
                  </a:lnTo>
                  <a:lnTo>
                    <a:pt x="49390" y="104325"/>
                  </a:lnTo>
                  <a:lnTo>
                    <a:pt x="39228" y="102203"/>
                  </a:lnTo>
                  <a:lnTo>
                    <a:pt x="32349" y="98498"/>
                  </a:lnTo>
                  <a:lnTo>
                    <a:pt x="28447" y="93233"/>
                  </a:lnTo>
                  <a:lnTo>
                    <a:pt x="27215" y="86433"/>
                  </a:lnTo>
                  <a:lnTo>
                    <a:pt x="29046" y="78354"/>
                  </a:lnTo>
                  <a:lnTo>
                    <a:pt x="34491" y="71881"/>
                  </a:lnTo>
                  <a:lnTo>
                    <a:pt x="43480" y="67581"/>
                  </a:lnTo>
                  <a:lnTo>
                    <a:pt x="55942" y="66022"/>
                  </a:lnTo>
                  <a:lnTo>
                    <a:pt x="101583" y="66022"/>
                  </a:lnTo>
                  <a:lnTo>
                    <a:pt x="92702" y="55470"/>
                  </a:lnTo>
                  <a:lnTo>
                    <a:pt x="76625" y="47898"/>
                  </a:lnTo>
                  <a:lnTo>
                    <a:pt x="55942" y="45358"/>
                  </a:lnTo>
                  <a:close/>
                </a:path>
                <a:path w="952500" h="188594">
                  <a:moveTo>
                    <a:pt x="101583" y="66022"/>
                  </a:moveTo>
                  <a:lnTo>
                    <a:pt x="55942" y="66022"/>
                  </a:lnTo>
                  <a:lnTo>
                    <a:pt x="68754" y="67581"/>
                  </a:lnTo>
                  <a:lnTo>
                    <a:pt x="68443" y="67581"/>
                  </a:lnTo>
                  <a:lnTo>
                    <a:pt x="77204" y="71660"/>
                  </a:lnTo>
                  <a:lnTo>
                    <a:pt x="82626" y="77822"/>
                  </a:lnTo>
                  <a:lnTo>
                    <a:pt x="84669" y="85425"/>
                  </a:lnTo>
                  <a:lnTo>
                    <a:pt x="107349" y="85425"/>
                  </a:lnTo>
                  <a:lnTo>
                    <a:pt x="103250" y="68002"/>
                  </a:lnTo>
                  <a:lnTo>
                    <a:pt x="101583" y="66022"/>
                  </a:lnTo>
                  <a:close/>
                </a:path>
                <a:path w="952500" h="188594">
                  <a:moveTo>
                    <a:pt x="202636" y="44854"/>
                  </a:moveTo>
                  <a:lnTo>
                    <a:pt x="173330" y="50831"/>
                  </a:lnTo>
                  <a:lnTo>
                    <a:pt x="152836" y="66589"/>
                  </a:lnTo>
                  <a:lnTo>
                    <a:pt x="140799" y="88867"/>
                  </a:lnTo>
                  <a:lnTo>
                    <a:pt x="136866" y="114405"/>
                  </a:lnTo>
                  <a:lnTo>
                    <a:pt x="136866" y="118941"/>
                  </a:lnTo>
                  <a:lnTo>
                    <a:pt x="152741" y="166473"/>
                  </a:lnTo>
                  <a:lnTo>
                    <a:pt x="204148" y="188491"/>
                  </a:lnTo>
                  <a:lnTo>
                    <a:pt x="226178" y="185455"/>
                  </a:lnTo>
                  <a:lnTo>
                    <a:pt x="244121" y="176679"/>
                  </a:lnTo>
                  <a:lnTo>
                    <a:pt x="252845" y="167324"/>
                  </a:lnTo>
                  <a:lnTo>
                    <a:pt x="204148" y="167324"/>
                  </a:lnTo>
                  <a:lnTo>
                    <a:pt x="185245" y="163839"/>
                  </a:lnTo>
                  <a:lnTo>
                    <a:pt x="171798" y="154188"/>
                  </a:lnTo>
                  <a:lnTo>
                    <a:pt x="163502" y="139577"/>
                  </a:lnTo>
                  <a:lnTo>
                    <a:pt x="160049" y="121209"/>
                  </a:lnTo>
                  <a:lnTo>
                    <a:pt x="266895" y="121209"/>
                  </a:lnTo>
                  <a:lnTo>
                    <a:pt x="266895" y="110373"/>
                  </a:lnTo>
                  <a:lnTo>
                    <a:pt x="265722" y="103065"/>
                  </a:lnTo>
                  <a:lnTo>
                    <a:pt x="161057" y="103065"/>
                  </a:lnTo>
                  <a:lnTo>
                    <a:pt x="165747" y="87922"/>
                  </a:lnTo>
                  <a:lnTo>
                    <a:pt x="174192" y="76228"/>
                  </a:lnTo>
                  <a:lnTo>
                    <a:pt x="186465" y="68691"/>
                  </a:lnTo>
                  <a:lnTo>
                    <a:pt x="202636" y="66022"/>
                  </a:lnTo>
                  <a:lnTo>
                    <a:pt x="251667" y="66022"/>
                  </a:lnTo>
                  <a:lnTo>
                    <a:pt x="251113" y="65045"/>
                  </a:lnTo>
                  <a:lnTo>
                    <a:pt x="231068" y="50379"/>
                  </a:lnTo>
                  <a:lnTo>
                    <a:pt x="202636" y="44854"/>
                  </a:lnTo>
                  <a:close/>
                </a:path>
                <a:path w="952500" h="188594">
                  <a:moveTo>
                    <a:pt x="264627" y="143888"/>
                  </a:moveTo>
                  <a:lnTo>
                    <a:pt x="241947" y="143888"/>
                  </a:lnTo>
                  <a:lnTo>
                    <a:pt x="237848" y="152865"/>
                  </a:lnTo>
                  <a:lnTo>
                    <a:pt x="229946" y="160331"/>
                  </a:lnTo>
                  <a:lnTo>
                    <a:pt x="218594" y="165434"/>
                  </a:lnTo>
                  <a:lnTo>
                    <a:pt x="204148" y="167324"/>
                  </a:lnTo>
                  <a:lnTo>
                    <a:pt x="252845" y="167324"/>
                  </a:lnTo>
                  <a:lnTo>
                    <a:pt x="257197" y="162658"/>
                  </a:lnTo>
                  <a:lnTo>
                    <a:pt x="264519" y="144160"/>
                  </a:lnTo>
                  <a:lnTo>
                    <a:pt x="264627" y="143888"/>
                  </a:lnTo>
                  <a:close/>
                </a:path>
                <a:path w="952500" h="188594">
                  <a:moveTo>
                    <a:pt x="251667" y="66022"/>
                  </a:moveTo>
                  <a:lnTo>
                    <a:pt x="202636" y="66022"/>
                  </a:lnTo>
                  <a:lnTo>
                    <a:pt x="219424" y="68691"/>
                  </a:lnTo>
                  <a:lnTo>
                    <a:pt x="218931" y="68691"/>
                  </a:lnTo>
                  <a:lnTo>
                    <a:pt x="230859" y="75944"/>
                  </a:lnTo>
                  <a:lnTo>
                    <a:pt x="238994" y="87603"/>
                  </a:lnTo>
                  <a:lnTo>
                    <a:pt x="243207" y="103065"/>
                  </a:lnTo>
                  <a:lnTo>
                    <a:pt x="265722" y="103065"/>
                  </a:lnTo>
                  <a:lnTo>
                    <a:pt x="262985" y="85996"/>
                  </a:lnTo>
                  <a:lnTo>
                    <a:pt x="251667" y="66022"/>
                  </a:lnTo>
                  <a:close/>
                </a:path>
                <a:path w="952500" h="188594">
                  <a:moveTo>
                    <a:pt x="394246" y="69046"/>
                  </a:moveTo>
                  <a:lnTo>
                    <a:pt x="350381" y="69046"/>
                  </a:lnTo>
                  <a:lnTo>
                    <a:pt x="362552" y="70829"/>
                  </a:lnTo>
                  <a:lnTo>
                    <a:pt x="371391" y="76133"/>
                  </a:lnTo>
                  <a:lnTo>
                    <a:pt x="376782" y="84886"/>
                  </a:lnTo>
                  <a:lnTo>
                    <a:pt x="378605" y="97017"/>
                  </a:lnTo>
                  <a:lnTo>
                    <a:pt x="378605" y="100293"/>
                  </a:lnTo>
                  <a:lnTo>
                    <a:pt x="344586" y="100293"/>
                  </a:lnTo>
                  <a:lnTo>
                    <a:pt x="321225" y="103061"/>
                  </a:lnTo>
                  <a:lnTo>
                    <a:pt x="303983" y="111286"/>
                  </a:lnTo>
                  <a:lnTo>
                    <a:pt x="293309" y="124851"/>
                  </a:lnTo>
                  <a:lnTo>
                    <a:pt x="289651" y="143636"/>
                  </a:lnTo>
                  <a:lnTo>
                    <a:pt x="293002" y="162288"/>
                  </a:lnTo>
                  <a:lnTo>
                    <a:pt x="302660" y="176049"/>
                  </a:lnTo>
                  <a:lnTo>
                    <a:pt x="318036" y="184565"/>
                  </a:lnTo>
                  <a:lnTo>
                    <a:pt x="338538" y="187483"/>
                  </a:lnTo>
                  <a:lnTo>
                    <a:pt x="354500" y="185558"/>
                  </a:lnTo>
                  <a:lnTo>
                    <a:pt x="367202" y="179829"/>
                  </a:lnTo>
                  <a:lnTo>
                    <a:pt x="376597" y="170367"/>
                  </a:lnTo>
                  <a:lnTo>
                    <a:pt x="377534" y="168331"/>
                  </a:lnTo>
                  <a:lnTo>
                    <a:pt x="343578" y="168331"/>
                  </a:lnTo>
                  <a:lnTo>
                    <a:pt x="331386" y="166662"/>
                  </a:lnTo>
                  <a:lnTo>
                    <a:pt x="330853" y="166662"/>
                  </a:lnTo>
                  <a:lnTo>
                    <a:pt x="321182" y="161559"/>
                  </a:lnTo>
                  <a:lnTo>
                    <a:pt x="315335" y="153767"/>
                  </a:lnTo>
                  <a:lnTo>
                    <a:pt x="313338" y="143636"/>
                  </a:lnTo>
                  <a:lnTo>
                    <a:pt x="315211" y="134060"/>
                  </a:lnTo>
                  <a:lnTo>
                    <a:pt x="315335" y="133426"/>
                  </a:lnTo>
                  <a:lnTo>
                    <a:pt x="321182" y="125461"/>
                  </a:lnTo>
                  <a:lnTo>
                    <a:pt x="330667" y="120283"/>
                  </a:lnTo>
                  <a:lnTo>
                    <a:pt x="343578" y="118437"/>
                  </a:lnTo>
                  <a:lnTo>
                    <a:pt x="401788" y="118437"/>
                  </a:lnTo>
                  <a:lnTo>
                    <a:pt x="401788" y="98781"/>
                  </a:lnTo>
                  <a:lnTo>
                    <a:pt x="398308" y="74987"/>
                  </a:lnTo>
                  <a:lnTo>
                    <a:pt x="394335" y="69176"/>
                  </a:lnTo>
                  <a:lnTo>
                    <a:pt x="394246" y="69046"/>
                  </a:lnTo>
                  <a:close/>
                </a:path>
                <a:path w="952500" h="188594">
                  <a:moveTo>
                    <a:pt x="401788" y="157244"/>
                  </a:moveTo>
                  <a:lnTo>
                    <a:pt x="382637" y="157244"/>
                  </a:lnTo>
                  <a:lnTo>
                    <a:pt x="382637" y="183955"/>
                  </a:lnTo>
                  <a:lnTo>
                    <a:pt x="401788" y="183955"/>
                  </a:lnTo>
                  <a:lnTo>
                    <a:pt x="401788" y="157244"/>
                  </a:lnTo>
                  <a:close/>
                </a:path>
                <a:path w="952500" h="188594">
                  <a:moveTo>
                    <a:pt x="401788" y="118437"/>
                  </a:moveTo>
                  <a:lnTo>
                    <a:pt x="378605" y="118437"/>
                  </a:lnTo>
                  <a:lnTo>
                    <a:pt x="378605" y="134060"/>
                  </a:lnTo>
                  <a:lnTo>
                    <a:pt x="375081" y="150471"/>
                  </a:lnTo>
                  <a:lnTo>
                    <a:pt x="367044" y="161024"/>
                  </a:lnTo>
                  <a:lnTo>
                    <a:pt x="356032" y="166662"/>
                  </a:lnTo>
                  <a:lnTo>
                    <a:pt x="343578" y="168331"/>
                  </a:lnTo>
                  <a:lnTo>
                    <a:pt x="377534" y="168331"/>
                  </a:lnTo>
                  <a:lnTo>
                    <a:pt x="382637" y="157244"/>
                  </a:lnTo>
                  <a:lnTo>
                    <a:pt x="401788" y="157244"/>
                  </a:lnTo>
                  <a:lnTo>
                    <a:pt x="401788" y="118437"/>
                  </a:lnTo>
                  <a:close/>
                </a:path>
                <a:path w="952500" h="188594">
                  <a:moveTo>
                    <a:pt x="343262" y="47973"/>
                  </a:moveTo>
                  <a:lnTo>
                    <a:pt x="332950" y="47973"/>
                  </a:lnTo>
                  <a:lnTo>
                    <a:pt x="323324" y="48256"/>
                  </a:lnTo>
                  <a:lnTo>
                    <a:pt x="313933" y="48729"/>
                  </a:lnTo>
                  <a:lnTo>
                    <a:pt x="305274" y="49390"/>
                  </a:lnTo>
                  <a:lnTo>
                    <a:pt x="305274" y="70558"/>
                  </a:lnTo>
                  <a:lnTo>
                    <a:pt x="314803" y="70003"/>
                  </a:lnTo>
                  <a:lnTo>
                    <a:pt x="326127" y="69518"/>
                  </a:lnTo>
                  <a:lnTo>
                    <a:pt x="338301" y="69176"/>
                  </a:lnTo>
                  <a:lnTo>
                    <a:pt x="350381" y="69046"/>
                  </a:lnTo>
                  <a:lnTo>
                    <a:pt x="394246" y="69046"/>
                  </a:lnTo>
                  <a:lnTo>
                    <a:pt x="387551" y="59250"/>
                  </a:lnTo>
                  <a:lnTo>
                    <a:pt x="369045" y="50552"/>
                  </a:lnTo>
                  <a:lnTo>
                    <a:pt x="343262" y="47973"/>
                  </a:lnTo>
                  <a:close/>
                </a:path>
                <a:path w="952500" h="188594">
                  <a:moveTo>
                    <a:pt x="465340" y="49390"/>
                  </a:moveTo>
                  <a:lnTo>
                    <a:pt x="446188" y="49390"/>
                  </a:lnTo>
                  <a:lnTo>
                    <a:pt x="446188" y="183955"/>
                  </a:lnTo>
                  <a:lnTo>
                    <a:pt x="470380" y="183955"/>
                  </a:lnTo>
                  <a:lnTo>
                    <a:pt x="470380" y="111129"/>
                  </a:lnTo>
                  <a:lnTo>
                    <a:pt x="473124" y="93363"/>
                  </a:lnTo>
                  <a:lnTo>
                    <a:pt x="475382" y="89709"/>
                  </a:lnTo>
                  <a:lnTo>
                    <a:pt x="465340" y="89709"/>
                  </a:lnTo>
                  <a:lnTo>
                    <a:pt x="465340" y="49390"/>
                  </a:lnTo>
                  <a:close/>
                </a:path>
                <a:path w="952500" h="188594">
                  <a:moveTo>
                    <a:pt x="520779" y="47878"/>
                  </a:moveTo>
                  <a:lnTo>
                    <a:pt x="516243" y="47878"/>
                  </a:lnTo>
                  <a:lnTo>
                    <a:pt x="496347" y="50375"/>
                  </a:lnTo>
                  <a:lnTo>
                    <a:pt x="481247" y="58021"/>
                  </a:lnTo>
                  <a:lnTo>
                    <a:pt x="470919" y="71054"/>
                  </a:lnTo>
                  <a:lnTo>
                    <a:pt x="465340" y="89709"/>
                  </a:lnTo>
                  <a:lnTo>
                    <a:pt x="475382" y="89709"/>
                  </a:lnTo>
                  <a:lnTo>
                    <a:pt x="481184" y="80323"/>
                  </a:lnTo>
                  <a:lnTo>
                    <a:pt x="494299" y="72290"/>
                  </a:lnTo>
                  <a:lnTo>
                    <a:pt x="512211" y="69550"/>
                  </a:lnTo>
                  <a:lnTo>
                    <a:pt x="520779" y="69550"/>
                  </a:lnTo>
                  <a:lnTo>
                    <a:pt x="520779" y="47878"/>
                  </a:lnTo>
                  <a:close/>
                </a:path>
                <a:path w="952500" h="188594">
                  <a:moveTo>
                    <a:pt x="605271" y="44854"/>
                  </a:moveTo>
                  <a:lnTo>
                    <a:pt x="575729" y="50938"/>
                  </a:lnTo>
                  <a:lnTo>
                    <a:pt x="554715" y="66872"/>
                  </a:lnTo>
                  <a:lnTo>
                    <a:pt x="542159" y="89186"/>
                  </a:lnTo>
                  <a:lnTo>
                    <a:pt x="537989" y="114405"/>
                  </a:lnTo>
                  <a:lnTo>
                    <a:pt x="537989" y="118941"/>
                  </a:lnTo>
                  <a:lnTo>
                    <a:pt x="542096" y="143841"/>
                  </a:lnTo>
                  <a:lnTo>
                    <a:pt x="554589" y="166190"/>
                  </a:lnTo>
                  <a:lnTo>
                    <a:pt x="575729" y="182301"/>
                  </a:lnTo>
                  <a:lnTo>
                    <a:pt x="605775" y="188491"/>
                  </a:lnTo>
                  <a:lnTo>
                    <a:pt x="629605" y="184845"/>
                  </a:lnTo>
                  <a:lnTo>
                    <a:pt x="648992" y="174442"/>
                  </a:lnTo>
                  <a:lnTo>
                    <a:pt x="655209" y="166820"/>
                  </a:lnTo>
                  <a:lnTo>
                    <a:pt x="605775" y="166820"/>
                  </a:lnTo>
                  <a:lnTo>
                    <a:pt x="586525" y="162918"/>
                  </a:lnTo>
                  <a:lnTo>
                    <a:pt x="572922" y="152235"/>
                  </a:lnTo>
                  <a:lnTo>
                    <a:pt x="564846" y="136309"/>
                  </a:lnTo>
                  <a:lnTo>
                    <a:pt x="562180" y="116673"/>
                  </a:lnTo>
                  <a:lnTo>
                    <a:pt x="564838" y="96718"/>
                  </a:lnTo>
                  <a:lnTo>
                    <a:pt x="572859" y="80827"/>
                  </a:lnTo>
                  <a:lnTo>
                    <a:pt x="586313" y="70322"/>
                  </a:lnTo>
                  <a:lnTo>
                    <a:pt x="605271" y="66526"/>
                  </a:lnTo>
                  <a:lnTo>
                    <a:pt x="654015" y="66526"/>
                  </a:lnTo>
                  <a:lnTo>
                    <a:pt x="647701" y="58714"/>
                  </a:lnTo>
                  <a:lnTo>
                    <a:pt x="628766" y="48453"/>
                  </a:lnTo>
                  <a:lnTo>
                    <a:pt x="605271" y="44854"/>
                  </a:lnTo>
                  <a:close/>
                </a:path>
                <a:path w="952500" h="188594">
                  <a:moveTo>
                    <a:pt x="668018" y="136580"/>
                  </a:moveTo>
                  <a:lnTo>
                    <a:pt x="644834" y="136580"/>
                  </a:lnTo>
                  <a:lnTo>
                    <a:pt x="641035" y="148534"/>
                  </a:lnTo>
                  <a:lnTo>
                    <a:pt x="632959" y="158126"/>
                  </a:lnTo>
                  <a:lnTo>
                    <a:pt x="621056" y="164504"/>
                  </a:lnTo>
                  <a:lnTo>
                    <a:pt x="605775" y="166820"/>
                  </a:lnTo>
                  <a:lnTo>
                    <a:pt x="655209" y="166820"/>
                  </a:lnTo>
                  <a:lnTo>
                    <a:pt x="662300" y="158126"/>
                  </a:lnTo>
                  <a:lnTo>
                    <a:pt x="663879" y="152235"/>
                  </a:lnTo>
                  <a:lnTo>
                    <a:pt x="668018" y="136580"/>
                  </a:lnTo>
                  <a:close/>
                </a:path>
                <a:path w="952500" h="188594">
                  <a:moveTo>
                    <a:pt x="654015" y="66526"/>
                  </a:moveTo>
                  <a:lnTo>
                    <a:pt x="605271" y="66526"/>
                  </a:lnTo>
                  <a:lnTo>
                    <a:pt x="620218" y="68758"/>
                  </a:lnTo>
                  <a:lnTo>
                    <a:pt x="631668" y="74936"/>
                  </a:lnTo>
                  <a:lnTo>
                    <a:pt x="639432" y="84280"/>
                  </a:lnTo>
                  <a:lnTo>
                    <a:pt x="643322" y="96009"/>
                  </a:lnTo>
                  <a:lnTo>
                    <a:pt x="666506" y="96009"/>
                  </a:lnTo>
                  <a:lnTo>
                    <a:pt x="660758" y="74936"/>
                  </a:lnTo>
                  <a:lnTo>
                    <a:pt x="657083" y="70322"/>
                  </a:lnTo>
                  <a:lnTo>
                    <a:pt x="654015" y="66526"/>
                  </a:lnTo>
                  <a:close/>
                </a:path>
                <a:path w="952500" h="188594">
                  <a:moveTo>
                    <a:pt x="725081" y="0"/>
                  </a:moveTo>
                  <a:lnTo>
                    <a:pt x="700889" y="0"/>
                  </a:lnTo>
                  <a:lnTo>
                    <a:pt x="700889" y="183955"/>
                  </a:lnTo>
                  <a:lnTo>
                    <a:pt x="725081" y="183955"/>
                  </a:lnTo>
                  <a:lnTo>
                    <a:pt x="725081" y="106341"/>
                  </a:lnTo>
                  <a:lnTo>
                    <a:pt x="727585" y="90497"/>
                  </a:lnTo>
                  <a:lnTo>
                    <a:pt x="734719" y="78244"/>
                  </a:lnTo>
                  <a:lnTo>
                    <a:pt x="742036" y="73078"/>
                  </a:lnTo>
                  <a:lnTo>
                    <a:pt x="725081" y="73078"/>
                  </a:lnTo>
                  <a:lnTo>
                    <a:pt x="725081" y="0"/>
                  </a:lnTo>
                  <a:close/>
                </a:path>
                <a:path w="952500" h="188594">
                  <a:moveTo>
                    <a:pt x="808399" y="67534"/>
                  </a:moveTo>
                  <a:lnTo>
                    <a:pt x="760612" y="67534"/>
                  </a:lnTo>
                  <a:lnTo>
                    <a:pt x="773956" y="69845"/>
                  </a:lnTo>
                  <a:lnTo>
                    <a:pt x="784394" y="76574"/>
                  </a:lnTo>
                  <a:lnTo>
                    <a:pt x="791194" y="87414"/>
                  </a:lnTo>
                  <a:lnTo>
                    <a:pt x="793623" y="102057"/>
                  </a:lnTo>
                  <a:lnTo>
                    <a:pt x="793623" y="183955"/>
                  </a:lnTo>
                  <a:lnTo>
                    <a:pt x="817814" y="183955"/>
                  </a:lnTo>
                  <a:lnTo>
                    <a:pt x="817725" y="106341"/>
                  </a:lnTo>
                  <a:lnTo>
                    <a:pt x="814712" y="80760"/>
                  </a:lnTo>
                  <a:lnTo>
                    <a:pt x="808399" y="67534"/>
                  </a:lnTo>
                  <a:close/>
                </a:path>
                <a:path w="952500" h="188594">
                  <a:moveTo>
                    <a:pt x="768928" y="45358"/>
                  </a:moveTo>
                  <a:lnTo>
                    <a:pt x="767920" y="45358"/>
                  </a:lnTo>
                  <a:lnTo>
                    <a:pt x="753111" y="47209"/>
                  </a:lnTo>
                  <a:lnTo>
                    <a:pt x="741114" y="52603"/>
                  </a:lnTo>
                  <a:lnTo>
                    <a:pt x="731760" y="61392"/>
                  </a:lnTo>
                  <a:lnTo>
                    <a:pt x="725081" y="73078"/>
                  </a:lnTo>
                  <a:lnTo>
                    <a:pt x="742036" y="73078"/>
                  </a:lnTo>
                  <a:lnTo>
                    <a:pt x="745917" y="70337"/>
                  </a:lnTo>
                  <a:lnTo>
                    <a:pt x="760612" y="67534"/>
                  </a:lnTo>
                  <a:lnTo>
                    <a:pt x="808399" y="67534"/>
                  </a:lnTo>
                  <a:lnTo>
                    <a:pt x="805467" y="61392"/>
                  </a:lnTo>
                  <a:lnTo>
                    <a:pt x="790174" y="49442"/>
                  </a:lnTo>
                  <a:lnTo>
                    <a:pt x="768928" y="45358"/>
                  </a:lnTo>
                  <a:close/>
                </a:path>
                <a:path w="952500" h="188594">
                  <a:moveTo>
                    <a:pt x="886520" y="153212"/>
                  </a:moveTo>
                  <a:lnTo>
                    <a:pt x="857289" y="153212"/>
                  </a:lnTo>
                  <a:lnTo>
                    <a:pt x="857289" y="183955"/>
                  </a:lnTo>
                  <a:lnTo>
                    <a:pt x="886520" y="183955"/>
                  </a:lnTo>
                  <a:lnTo>
                    <a:pt x="886520" y="153212"/>
                  </a:lnTo>
                  <a:close/>
                </a:path>
                <a:path w="952500" h="188594">
                  <a:moveTo>
                    <a:pt x="952472" y="153212"/>
                  </a:moveTo>
                  <a:lnTo>
                    <a:pt x="923240" y="153212"/>
                  </a:lnTo>
                  <a:lnTo>
                    <a:pt x="923240" y="183955"/>
                  </a:lnTo>
                  <a:lnTo>
                    <a:pt x="952472" y="183955"/>
                  </a:lnTo>
                  <a:lnTo>
                    <a:pt x="952472" y="153212"/>
                  </a:lnTo>
                  <a:close/>
                </a:path>
              </a:pathLst>
            </a:custGeom>
            <a:solidFill>
              <a:srgbClr val="1C1C1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7708650" y="1313548"/>
            <a:ext cx="1728470" cy="834390"/>
            <a:chOff x="17708650" y="1313548"/>
            <a:chExt cx="1728470" cy="834390"/>
          </a:xfrm>
        </p:grpSpPr>
        <p:sp>
          <p:nvSpPr>
            <p:cNvPr id="36" name="object 36"/>
            <p:cNvSpPr/>
            <p:nvPr/>
          </p:nvSpPr>
          <p:spPr>
            <a:xfrm>
              <a:off x="17708650" y="1313548"/>
              <a:ext cx="1728470" cy="834390"/>
            </a:xfrm>
            <a:custGeom>
              <a:avLst/>
              <a:gdLst/>
              <a:ahLst/>
              <a:cxnLst/>
              <a:rect l="l" t="t" r="r" b="b"/>
              <a:pathLst>
                <a:path w="1728469" h="834389">
                  <a:moveTo>
                    <a:pt x="1568179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674233"/>
                  </a:lnTo>
                  <a:lnTo>
                    <a:pt x="8149" y="724760"/>
                  </a:lnTo>
                  <a:lnTo>
                    <a:pt x="30842" y="768642"/>
                  </a:lnTo>
                  <a:lnTo>
                    <a:pt x="65446" y="803246"/>
                  </a:lnTo>
                  <a:lnTo>
                    <a:pt x="109328" y="825939"/>
                  </a:lnTo>
                  <a:lnTo>
                    <a:pt x="159855" y="834089"/>
                  </a:lnTo>
                  <a:lnTo>
                    <a:pt x="1568179" y="834089"/>
                  </a:lnTo>
                  <a:lnTo>
                    <a:pt x="1618706" y="825939"/>
                  </a:lnTo>
                  <a:lnTo>
                    <a:pt x="1662588" y="803246"/>
                  </a:lnTo>
                  <a:lnTo>
                    <a:pt x="1697192" y="768642"/>
                  </a:lnTo>
                  <a:lnTo>
                    <a:pt x="1719885" y="724760"/>
                  </a:lnTo>
                  <a:lnTo>
                    <a:pt x="1728034" y="674234"/>
                  </a:lnTo>
                  <a:lnTo>
                    <a:pt x="1728034" y="159855"/>
                  </a:lnTo>
                  <a:lnTo>
                    <a:pt x="1719885" y="109328"/>
                  </a:lnTo>
                  <a:lnTo>
                    <a:pt x="1697192" y="65446"/>
                  </a:lnTo>
                  <a:lnTo>
                    <a:pt x="1662588" y="30842"/>
                  </a:lnTo>
                  <a:lnTo>
                    <a:pt x="1618706" y="8149"/>
                  </a:lnTo>
                  <a:lnTo>
                    <a:pt x="156817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036175" y="1627527"/>
              <a:ext cx="1069340" cy="248920"/>
            </a:xfrm>
            <a:custGeom>
              <a:avLst/>
              <a:gdLst/>
              <a:ahLst/>
              <a:cxnLst/>
              <a:rect l="l" t="t" r="r" b="b"/>
              <a:pathLst>
                <a:path w="1069340" h="248919">
                  <a:moveTo>
                    <a:pt x="40067" y="137336"/>
                  </a:moveTo>
                  <a:lnTo>
                    <a:pt x="0" y="137336"/>
                  </a:lnTo>
                  <a:lnTo>
                    <a:pt x="458" y="144560"/>
                  </a:lnTo>
                  <a:lnTo>
                    <a:pt x="19718" y="181309"/>
                  </a:lnTo>
                  <a:lnTo>
                    <a:pt x="54381" y="196744"/>
                  </a:lnTo>
                  <a:lnTo>
                    <a:pt x="54810" y="196744"/>
                  </a:lnTo>
                  <a:lnTo>
                    <a:pt x="65109" y="198114"/>
                  </a:lnTo>
                  <a:lnTo>
                    <a:pt x="65645" y="198114"/>
                  </a:lnTo>
                  <a:lnTo>
                    <a:pt x="76858" y="198571"/>
                  </a:lnTo>
                  <a:lnTo>
                    <a:pt x="88166" y="198114"/>
                  </a:lnTo>
                  <a:lnTo>
                    <a:pt x="125130" y="187247"/>
                  </a:lnTo>
                  <a:lnTo>
                    <a:pt x="147211" y="163906"/>
                  </a:lnTo>
                  <a:lnTo>
                    <a:pt x="68943" y="163906"/>
                  </a:lnTo>
                  <a:lnTo>
                    <a:pt x="61318" y="162620"/>
                  </a:lnTo>
                  <a:lnTo>
                    <a:pt x="40067" y="142040"/>
                  </a:lnTo>
                  <a:lnTo>
                    <a:pt x="40067" y="137336"/>
                  </a:lnTo>
                  <a:close/>
                </a:path>
                <a:path w="1069340" h="248919">
                  <a:moveTo>
                    <a:pt x="73834" y="4283"/>
                  </a:moveTo>
                  <a:lnTo>
                    <a:pt x="63135" y="4756"/>
                  </a:lnTo>
                  <a:lnTo>
                    <a:pt x="63627" y="4756"/>
                  </a:lnTo>
                  <a:lnTo>
                    <a:pt x="53671" y="6173"/>
                  </a:lnTo>
                  <a:lnTo>
                    <a:pt x="54065" y="6173"/>
                  </a:lnTo>
                  <a:lnTo>
                    <a:pt x="45957" y="8252"/>
                  </a:lnTo>
                  <a:lnTo>
                    <a:pt x="38051" y="11339"/>
                  </a:lnTo>
                  <a:lnTo>
                    <a:pt x="8126" y="45043"/>
                  </a:lnTo>
                  <a:lnTo>
                    <a:pt x="6155" y="59722"/>
                  </a:lnTo>
                  <a:lnTo>
                    <a:pt x="6047" y="61486"/>
                  </a:lnTo>
                  <a:lnTo>
                    <a:pt x="7071" y="73109"/>
                  </a:lnTo>
                  <a:lnTo>
                    <a:pt x="10031" y="83158"/>
                  </a:lnTo>
                  <a:lnTo>
                    <a:pt x="10142" y="83536"/>
                  </a:lnTo>
                  <a:lnTo>
                    <a:pt x="41579" y="112515"/>
                  </a:lnTo>
                  <a:lnTo>
                    <a:pt x="91389" y="120201"/>
                  </a:lnTo>
                  <a:lnTo>
                    <a:pt x="99537" y="122469"/>
                  </a:lnTo>
                  <a:lnTo>
                    <a:pt x="104577" y="125997"/>
                  </a:lnTo>
                  <a:lnTo>
                    <a:pt x="109617" y="129356"/>
                  </a:lnTo>
                  <a:lnTo>
                    <a:pt x="112137" y="133976"/>
                  </a:lnTo>
                  <a:lnTo>
                    <a:pt x="112137" y="144560"/>
                  </a:lnTo>
                  <a:lnTo>
                    <a:pt x="110905" y="148408"/>
                  </a:lnTo>
                  <a:lnTo>
                    <a:pt x="83878" y="163906"/>
                  </a:lnTo>
                  <a:lnTo>
                    <a:pt x="147211" y="163906"/>
                  </a:lnTo>
                  <a:lnTo>
                    <a:pt x="150125" y="156425"/>
                  </a:lnTo>
                  <a:lnTo>
                    <a:pt x="151796" y="148760"/>
                  </a:lnTo>
                  <a:lnTo>
                    <a:pt x="151873" y="148408"/>
                  </a:lnTo>
                  <a:lnTo>
                    <a:pt x="152456" y="139856"/>
                  </a:lnTo>
                  <a:lnTo>
                    <a:pt x="151905" y="131619"/>
                  </a:lnTo>
                  <a:lnTo>
                    <a:pt x="126957" y="95710"/>
                  </a:lnTo>
                  <a:lnTo>
                    <a:pt x="84165" y="83158"/>
                  </a:lnTo>
                  <a:lnTo>
                    <a:pt x="61654" y="81226"/>
                  </a:lnTo>
                  <a:lnTo>
                    <a:pt x="55606" y="78958"/>
                  </a:lnTo>
                  <a:lnTo>
                    <a:pt x="48214" y="71230"/>
                  </a:lnTo>
                  <a:lnTo>
                    <a:pt x="46366" y="66694"/>
                  </a:lnTo>
                  <a:lnTo>
                    <a:pt x="46366" y="57454"/>
                  </a:lnTo>
                  <a:lnTo>
                    <a:pt x="47374" y="53758"/>
                  </a:lnTo>
                  <a:lnTo>
                    <a:pt x="49390" y="50398"/>
                  </a:lnTo>
                  <a:lnTo>
                    <a:pt x="51406" y="46870"/>
                  </a:lnTo>
                  <a:lnTo>
                    <a:pt x="54430" y="44098"/>
                  </a:lnTo>
                  <a:lnTo>
                    <a:pt x="58462" y="42083"/>
                  </a:lnTo>
                  <a:lnTo>
                    <a:pt x="62662" y="40067"/>
                  </a:lnTo>
                  <a:lnTo>
                    <a:pt x="67786" y="39059"/>
                  </a:lnTo>
                  <a:lnTo>
                    <a:pt x="138101" y="39059"/>
                  </a:lnTo>
                  <a:lnTo>
                    <a:pt x="134816" y="32759"/>
                  </a:lnTo>
                  <a:lnTo>
                    <a:pt x="102797" y="8536"/>
                  </a:lnTo>
                  <a:lnTo>
                    <a:pt x="84276" y="4756"/>
                  </a:lnTo>
                  <a:lnTo>
                    <a:pt x="73834" y="4283"/>
                  </a:lnTo>
                  <a:close/>
                </a:path>
                <a:path w="1069340" h="248919">
                  <a:moveTo>
                    <a:pt x="138101" y="39059"/>
                  </a:moveTo>
                  <a:lnTo>
                    <a:pt x="80218" y="39059"/>
                  </a:lnTo>
                  <a:lnTo>
                    <a:pt x="85509" y="40235"/>
                  </a:lnTo>
                  <a:lnTo>
                    <a:pt x="89709" y="42586"/>
                  </a:lnTo>
                  <a:lnTo>
                    <a:pt x="92517" y="44098"/>
                  </a:lnTo>
                  <a:lnTo>
                    <a:pt x="94188" y="45043"/>
                  </a:lnTo>
                  <a:lnTo>
                    <a:pt x="97353" y="48046"/>
                  </a:lnTo>
                  <a:lnTo>
                    <a:pt x="99537" y="51910"/>
                  </a:lnTo>
                  <a:lnTo>
                    <a:pt x="101721" y="55606"/>
                  </a:lnTo>
                  <a:lnTo>
                    <a:pt x="102813" y="59722"/>
                  </a:lnTo>
                  <a:lnTo>
                    <a:pt x="102813" y="64258"/>
                  </a:lnTo>
                  <a:lnTo>
                    <a:pt x="143132" y="64258"/>
                  </a:lnTo>
                  <a:lnTo>
                    <a:pt x="142729" y="57454"/>
                  </a:lnTo>
                  <a:lnTo>
                    <a:pt x="142620" y="55606"/>
                  </a:lnTo>
                  <a:lnTo>
                    <a:pt x="141053" y="47311"/>
                  </a:lnTo>
                  <a:lnTo>
                    <a:pt x="138626" y="40235"/>
                  </a:lnTo>
                  <a:lnTo>
                    <a:pt x="138568" y="40067"/>
                  </a:lnTo>
                  <a:lnTo>
                    <a:pt x="138454" y="39736"/>
                  </a:lnTo>
                  <a:lnTo>
                    <a:pt x="138101" y="39059"/>
                  </a:lnTo>
                  <a:close/>
                </a:path>
                <a:path w="1069340" h="248919">
                  <a:moveTo>
                    <a:pt x="225532" y="55690"/>
                  </a:moveTo>
                  <a:lnTo>
                    <a:pt x="185213" y="55690"/>
                  </a:lnTo>
                  <a:lnTo>
                    <a:pt x="185213" y="193783"/>
                  </a:lnTo>
                  <a:lnTo>
                    <a:pt x="225532" y="193783"/>
                  </a:lnTo>
                  <a:lnTo>
                    <a:pt x="225532" y="55690"/>
                  </a:lnTo>
                  <a:close/>
                </a:path>
                <a:path w="1069340" h="248919">
                  <a:moveTo>
                    <a:pt x="185213" y="55690"/>
                  </a:moveTo>
                  <a:lnTo>
                    <a:pt x="166818" y="55690"/>
                  </a:lnTo>
                  <a:lnTo>
                    <a:pt x="166818" y="85425"/>
                  </a:lnTo>
                  <a:lnTo>
                    <a:pt x="185213" y="85425"/>
                  </a:lnTo>
                  <a:lnTo>
                    <a:pt x="185213" y="55690"/>
                  </a:lnTo>
                  <a:close/>
                </a:path>
                <a:path w="1069340" h="248919">
                  <a:moveTo>
                    <a:pt x="208397" y="0"/>
                  </a:moveTo>
                  <a:lnTo>
                    <a:pt x="193277" y="0"/>
                  </a:lnTo>
                  <a:lnTo>
                    <a:pt x="187649" y="2015"/>
                  </a:lnTo>
                  <a:lnTo>
                    <a:pt x="180425" y="9911"/>
                  </a:lnTo>
                  <a:lnTo>
                    <a:pt x="178661" y="14951"/>
                  </a:lnTo>
                  <a:lnTo>
                    <a:pt x="178661" y="27215"/>
                  </a:lnTo>
                  <a:lnTo>
                    <a:pt x="180425" y="32255"/>
                  </a:lnTo>
                  <a:lnTo>
                    <a:pt x="183953" y="36287"/>
                  </a:lnTo>
                  <a:lnTo>
                    <a:pt x="187649" y="40151"/>
                  </a:lnTo>
                  <a:lnTo>
                    <a:pt x="193277" y="42083"/>
                  </a:lnTo>
                  <a:lnTo>
                    <a:pt x="208397" y="42083"/>
                  </a:lnTo>
                  <a:lnTo>
                    <a:pt x="213940" y="40151"/>
                  </a:lnTo>
                  <a:lnTo>
                    <a:pt x="221164" y="32255"/>
                  </a:lnTo>
                  <a:lnTo>
                    <a:pt x="223012" y="27215"/>
                  </a:lnTo>
                  <a:lnTo>
                    <a:pt x="223012" y="14951"/>
                  </a:lnTo>
                  <a:lnTo>
                    <a:pt x="221164" y="9911"/>
                  </a:lnTo>
                  <a:lnTo>
                    <a:pt x="217468" y="6047"/>
                  </a:lnTo>
                  <a:lnTo>
                    <a:pt x="213940" y="2015"/>
                  </a:lnTo>
                  <a:lnTo>
                    <a:pt x="208397" y="0"/>
                  </a:lnTo>
                  <a:close/>
                </a:path>
                <a:path w="1069340" h="248919">
                  <a:moveTo>
                    <a:pt x="277187" y="211926"/>
                  </a:moveTo>
                  <a:lnTo>
                    <a:pt x="277187" y="245946"/>
                  </a:lnTo>
                  <a:lnTo>
                    <a:pt x="283802" y="246891"/>
                  </a:lnTo>
                  <a:lnTo>
                    <a:pt x="284077" y="246891"/>
                  </a:lnTo>
                  <a:lnTo>
                    <a:pt x="289535" y="247458"/>
                  </a:lnTo>
                  <a:lnTo>
                    <a:pt x="303646" y="248466"/>
                  </a:lnTo>
                  <a:lnTo>
                    <a:pt x="310534" y="248718"/>
                  </a:lnTo>
                  <a:lnTo>
                    <a:pt x="317254" y="248718"/>
                  </a:lnTo>
                  <a:lnTo>
                    <a:pt x="363873" y="241410"/>
                  </a:lnTo>
                  <a:lnTo>
                    <a:pt x="393254" y="214950"/>
                  </a:lnTo>
                  <a:lnTo>
                    <a:pt x="310366" y="214950"/>
                  </a:lnTo>
                  <a:lnTo>
                    <a:pt x="305759" y="214714"/>
                  </a:lnTo>
                  <a:lnTo>
                    <a:pt x="304886" y="214714"/>
                  </a:lnTo>
                  <a:lnTo>
                    <a:pt x="297268" y="214005"/>
                  </a:lnTo>
                  <a:lnTo>
                    <a:pt x="297472" y="214005"/>
                  </a:lnTo>
                  <a:lnTo>
                    <a:pt x="289535" y="213438"/>
                  </a:lnTo>
                  <a:lnTo>
                    <a:pt x="283623" y="212824"/>
                  </a:lnTo>
                  <a:lnTo>
                    <a:pt x="283471" y="212824"/>
                  </a:lnTo>
                  <a:lnTo>
                    <a:pt x="277187" y="211926"/>
                  </a:lnTo>
                  <a:close/>
                </a:path>
                <a:path w="1069340" h="248919">
                  <a:moveTo>
                    <a:pt x="400664" y="136328"/>
                  </a:moveTo>
                  <a:lnTo>
                    <a:pt x="369921" y="136328"/>
                  </a:lnTo>
                  <a:lnTo>
                    <a:pt x="369389" y="143636"/>
                  </a:lnTo>
                  <a:lnTo>
                    <a:pt x="369275" y="145195"/>
                  </a:lnTo>
                  <a:lnTo>
                    <a:pt x="367823" y="153464"/>
                  </a:lnTo>
                  <a:lnTo>
                    <a:pt x="365672" y="160772"/>
                  </a:lnTo>
                  <a:lnTo>
                    <a:pt x="365621" y="160945"/>
                  </a:lnTo>
                  <a:lnTo>
                    <a:pt x="362613" y="167828"/>
                  </a:lnTo>
                  <a:lnTo>
                    <a:pt x="362613" y="187987"/>
                  </a:lnTo>
                  <a:lnTo>
                    <a:pt x="361017" y="194539"/>
                  </a:lnTo>
                  <a:lnTo>
                    <a:pt x="357825" y="199579"/>
                  </a:lnTo>
                  <a:lnTo>
                    <a:pt x="354633" y="204787"/>
                  </a:lnTo>
                  <a:lnTo>
                    <a:pt x="349593" y="208651"/>
                  </a:lnTo>
                  <a:lnTo>
                    <a:pt x="316246" y="214950"/>
                  </a:lnTo>
                  <a:lnTo>
                    <a:pt x="393254" y="214950"/>
                  </a:lnTo>
                  <a:lnTo>
                    <a:pt x="400479" y="181351"/>
                  </a:lnTo>
                  <a:lnTo>
                    <a:pt x="400570" y="179419"/>
                  </a:lnTo>
                  <a:lnTo>
                    <a:pt x="400664" y="136328"/>
                  </a:lnTo>
                  <a:close/>
                </a:path>
                <a:path w="1069340" h="248919">
                  <a:moveTo>
                    <a:pt x="320679" y="194539"/>
                  </a:moveTo>
                  <a:lnTo>
                    <a:pt x="310476" y="194539"/>
                  </a:lnTo>
                  <a:lnTo>
                    <a:pt x="315994" y="194791"/>
                  </a:lnTo>
                  <a:lnTo>
                    <a:pt x="320679" y="194539"/>
                  </a:lnTo>
                  <a:close/>
                </a:path>
                <a:path w="1069340" h="248919">
                  <a:moveTo>
                    <a:pt x="318514" y="51658"/>
                  </a:moveTo>
                  <a:lnTo>
                    <a:pt x="308814" y="52115"/>
                  </a:lnTo>
                  <a:lnTo>
                    <a:pt x="310638" y="52115"/>
                  </a:lnTo>
                  <a:lnTo>
                    <a:pt x="304780" y="52981"/>
                  </a:lnTo>
                  <a:lnTo>
                    <a:pt x="267863" y="76180"/>
                  </a:lnTo>
                  <a:lnTo>
                    <a:pt x="254539" y="113271"/>
                  </a:lnTo>
                  <a:lnTo>
                    <a:pt x="254256" y="120453"/>
                  </a:lnTo>
                  <a:lnTo>
                    <a:pt x="254256" y="126248"/>
                  </a:lnTo>
                  <a:lnTo>
                    <a:pt x="254437" y="131120"/>
                  </a:lnTo>
                  <a:lnTo>
                    <a:pt x="254523" y="133430"/>
                  </a:lnTo>
                  <a:lnTo>
                    <a:pt x="255219" y="139436"/>
                  </a:lnTo>
                  <a:lnTo>
                    <a:pt x="255326" y="140360"/>
                  </a:lnTo>
                  <a:lnTo>
                    <a:pt x="256665" y="147038"/>
                  </a:lnTo>
                  <a:lnTo>
                    <a:pt x="276263" y="181351"/>
                  </a:lnTo>
                  <a:lnTo>
                    <a:pt x="309535" y="194539"/>
                  </a:lnTo>
                  <a:lnTo>
                    <a:pt x="322904" y="194539"/>
                  </a:lnTo>
                  <a:lnTo>
                    <a:pt x="359006" y="174001"/>
                  </a:lnTo>
                  <a:lnTo>
                    <a:pt x="362613" y="167828"/>
                  </a:lnTo>
                  <a:lnTo>
                    <a:pt x="362613" y="160772"/>
                  </a:lnTo>
                  <a:lnTo>
                    <a:pt x="322042" y="160772"/>
                  </a:lnTo>
                  <a:lnTo>
                    <a:pt x="316508" y="159428"/>
                  </a:lnTo>
                  <a:lnTo>
                    <a:pt x="316315" y="159428"/>
                  </a:lnTo>
                  <a:lnTo>
                    <a:pt x="310954" y="156488"/>
                  </a:lnTo>
                  <a:lnTo>
                    <a:pt x="294575" y="131120"/>
                  </a:lnTo>
                  <a:lnTo>
                    <a:pt x="294575" y="115497"/>
                  </a:lnTo>
                  <a:lnTo>
                    <a:pt x="322126" y="84921"/>
                  </a:lnTo>
                  <a:lnTo>
                    <a:pt x="368552" y="84921"/>
                  </a:lnTo>
                  <a:lnTo>
                    <a:pt x="366645" y="80386"/>
                  </a:lnTo>
                  <a:lnTo>
                    <a:pt x="334012" y="53485"/>
                  </a:lnTo>
                  <a:lnTo>
                    <a:pt x="326546" y="52115"/>
                  </a:lnTo>
                  <a:lnTo>
                    <a:pt x="318514" y="51658"/>
                  </a:lnTo>
                  <a:close/>
                </a:path>
                <a:path w="1069340" h="248919">
                  <a:moveTo>
                    <a:pt x="369921" y="136328"/>
                  </a:moveTo>
                  <a:lnTo>
                    <a:pt x="362613" y="152456"/>
                  </a:lnTo>
                  <a:lnTo>
                    <a:pt x="362613" y="167828"/>
                  </a:lnTo>
                  <a:lnTo>
                    <a:pt x="369627" y="140360"/>
                  </a:lnTo>
                  <a:lnTo>
                    <a:pt x="369694" y="139436"/>
                  </a:lnTo>
                  <a:lnTo>
                    <a:pt x="369805" y="137924"/>
                  </a:lnTo>
                  <a:lnTo>
                    <a:pt x="369921" y="136328"/>
                  </a:lnTo>
                  <a:close/>
                </a:path>
                <a:path w="1069340" h="248919">
                  <a:moveTo>
                    <a:pt x="368552" y="84921"/>
                  </a:moveTo>
                  <a:lnTo>
                    <a:pt x="334558" y="84921"/>
                  </a:lnTo>
                  <a:lnTo>
                    <a:pt x="339933" y="86265"/>
                  </a:lnTo>
                  <a:lnTo>
                    <a:pt x="344973" y="88953"/>
                  </a:lnTo>
                  <a:lnTo>
                    <a:pt x="350013" y="91473"/>
                  </a:lnTo>
                  <a:lnTo>
                    <a:pt x="354045" y="95253"/>
                  </a:lnTo>
                  <a:lnTo>
                    <a:pt x="357069" y="100293"/>
                  </a:lnTo>
                  <a:lnTo>
                    <a:pt x="360261" y="105165"/>
                  </a:lnTo>
                  <a:lnTo>
                    <a:pt x="361857" y="111213"/>
                  </a:lnTo>
                  <a:lnTo>
                    <a:pt x="361786" y="133430"/>
                  </a:lnTo>
                  <a:lnTo>
                    <a:pt x="360345" y="139436"/>
                  </a:lnTo>
                  <a:lnTo>
                    <a:pt x="357321" y="144644"/>
                  </a:lnTo>
                  <a:lnTo>
                    <a:pt x="354465" y="149852"/>
                  </a:lnTo>
                  <a:lnTo>
                    <a:pt x="350517" y="153884"/>
                  </a:lnTo>
                  <a:lnTo>
                    <a:pt x="345477" y="156740"/>
                  </a:lnTo>
                  <a:lnTo>
                    <a:pt x="340437" y="159428"/>
                  </a:lnTo>
                  <a:lnTo>
                    <a:pt x="334810" y="160772"/>
                  </a:lnTo>
                  <a:lnTo>
                    <a:pt x="362613" y="160772"/>
                  </a:lnTo>
                  <a:lnTo>
                    <a:pt x="362613" y="152456"/>
                  </a:lnTo>
                  <a:lnTo>
                    <a:pt x="369921" y="136328"/>
                  </a:lnTo>
                  <a:lnTo>
                    <a:pt x="400664" y="136328"/>
                  </a:lnTo>
                  <a:lnTo>
                    <a:pt x="400664" y="115917"/>
                  </a:lnTo>
                  <a:lnTo>
                    <a:pt x="368661" y="115917"/>
                  </a:lnTo>
                  <a:lnTo>
                    <a:pt x="368552" y="84921"/>
                  </a:lnTo>
                  <a:close/>
                </a:path>
                <a:path w="1069340" h="248919">
                  <a:moveTo>
                    <a:pt x="368661" y="85181"/>
                  </a:moveTo>
                  <a:lnTo>
                    <a:pt x="368661" y="115917"/>
                  </a:lnTo>
                  <a:lnTo>
                    <a:pt x="374205" y="114405"/>
                  </a:lnTo>
                  <a:lnTo>
                    <a:pt x="368661" y="85181"/>
                  </a:lnTo>
                  <a:close/>
                </a:path>
                <a:path w="1069340" h="248919">
                  <a:moveTo>
                    <a:pt x="400664" y="55769"/>
                  </a:moveTo>
                  <a:lnTo>
                    <a:pt x="368661" y="55769"/>
                  </a:lnTo>
                  <a:lnTo>
                    <a:pt x="368661" y="85181"/>
                  </a:lnTo>
                  <a:lnTo>
                    <a:pt x="369763" y="87804"/>
                  </a:lnTo>
                  <a:lnTo>
                    <a:pt x="372063" y="95946"/>
                  </a:lnTo>
                  <a:lnTo>
                    <a:pt x="373543" y="104813"/>
                  </a:lnTo>
                  <a:lnTo>
                    <a:pt x="374126" y="113271"/>
                  </a:lnTo>
                  <a:lnTo>
                    <a:pt x="374205" y="114405"/>
                  </a:lnTo>
                  <a:lnTo>
                    <a:pt x="368661" y="115917"/>
                  </a:lnTo>
                  <a:lnTo>
                    <a:pt x="400664" y="115917"/>
                  </a:lnTo>
                  <a:lnTo>
                    <a:pt x="400664" y="55769"/>
                  </a:lnTo>
                  <a:close/>
                </a:path>
                <a:path w="1069340" h="248919">
                  <a:moveTo>
                    <a:pt x="467580" y="55690"/>
                  </a:moveTo>
                  <a:lnTo>
                    <a:pt x="435577" y="55690"/>
                  </a:lnTo>
                  <a:lnTo>
                    <a:pt x="435577" y="193783"/>
                  </a:lnTo>
                  <a:lnTo>
                    <a:pt x="475896" y="193783"/>
                  </a:lnTo>
                  <a:lnTo>
                    <a:pt x="475896" y="114909"/>
                  </a:lnTo>
                  <a:lnTo>
                    <a:pt x="465312" y="114909"/>
                  </a:lnTo>
                  <a:lnTo>
                    <a:pt x="465614" y="105669"/>
                  </a:lnTo>
                  <a:lnTo>
                    <a:pt x="465643" y="104766"/>
                  </a:lnTo>
                  <a:lnTo>
                    <a:pt x="466635" y="95505"/>
                  </a:lnTo>
                  <a:lnTo>
                    <a:pt x="467580" y="90717"/>
                  </a:lnTo>
                  <a:lnTo>
                    <a:pt x="467580" y="55690"/>
                  </a:lnTo>
                  <a:close/>
                </a:path>
                <a:path w="1069340" h="248919">
                  <a:moveTo>
                    <a:pt x="562475" y="87441"/>
                  </a:moveTo>
                  <a:lnTo>
                    <a:pt x="508487" y="87441"/>
                  </a:lnTo>
                  <a:lnTo>
                    <a:pt x="514577" y="89877"/>
                  </a:lnTo>
                  <a:lnTo>
                    <a:pt x="514445" y="89877"/>
                  </a:lnTo>
                  <a:lnTo>
                    <a:pt x="523103" y="99201"/>
                  </a:lnTo>
                  <a:lnTo>
                    <a:pt x="525287" y="105249"/>
                  </a:lnTo>
                  <a:lnTo>
                    <a:pt x="525287" y="193783"/>
                  </a:lnTo>
                  <a:lnTo>
                    <a:pt x="565606" y="193783"/>
                  </a:lnTo>
                  <a:lnTo>
                    <a:pt x="565606" y="114909"/>
                  </a:lnTo>
                  <a:lnTo>
                    <a:pt x="564803" y="99931"/>
                  </a:lnTo>
                  <a:lnTo>
                    <a:pt x="562475" y="87441"/>
                  </a:lnTo>
                  <a:close/>
                </a:path>
                <a:path w="1069340" h="248919">
                  <a:moveTo>
                    <a:pt x="467580" y="90717"/>
                  </a:moveTo>
                  <a:lnTo>
                    <a:pt x="466635" y="95505"/>
                  </a:lnTo>
                  <a:lnTo>
                    <a:pt x="465643" y="104766"/>
                  </a:lnTo>
                  <a:lnTo>
                    <a:pt x="465312" y="114909"/>
                  </a:lnTo>
                  <a:lnTo>
                    <a:pt x="467580" y="114909"/>
                  </a:lnTo>
                  <a:lnTo>
                    <a:pt x="467580" y="90717"/>
                  </a:lnTo>
                  <a:close/>
                </a:path>
                <a:path w="1069340" h="248919">
                  <a:moveTo>
                    <a:pt x="515963" y="51406"/>
                  </a:moveTo>
                  <a:lnTo>
                    <a:pt x="514199" y="51406"/>
                  </a:lnTo>
                  <a:lnTo>
                    <a:pt x="506561" y="51847"/>
                  </a:lnTo>
                  <a:lnTo>
                    <a:pt x="473723" y="73015"/>
                  </a:lnTo>
                  <a:lnTo>
                    <a:pt x="467580" y="90717"/>
                  </a:lnTo>
                  <a:lnTo>
                    <a:pt x="467580" y="114909"/>
                  </a:lnTo>
                  <a:lnTo>
                    <a:pt x="475896" y="114909"/>
                  </a:lnTo>
                  <a:lnTo>
                    <a:pt x="475896" y="105669"/>
                  </a:lnTo>
                  <a:lnTo>
                    <a:pt x="478164" y="99453"/>
                  </a:lnTo>
                  <a:lnTo>
                    <a:pt x="487404" y="89877"/>
                  </a:lnTo>
                  <a:lnTo>
                    <a:pt x="493536" y="87441"/>
                  </a:lnTo>
                  <a:lnTo>
                    <a:pt x="562475" y="87441"/>
                  </a:lnTo>
                  <a:lnTo>
                    <a:pt x="562416" y="87126"/>
                  </a:lnTo>
                  <a:lnTo>
                    <a:pt x="537257" y="55375"/>
                  </a:lnTo>
                  <a:lnTo>
                    <a:pt x="527334" y="52399"/>
                  </a:lnTo>
                  <a:lnTo>
                    <a:pt x="515963" y="51406"/>
                  </a:lnTo>
                  <a:close/>
                </a:path>
                <a:path w="1069340" h="248919">
                  <a:moveTo>
                    <a:pt x="720155" y="50902"/>
                  </a:moveTo>
                  <a:lnTo>
                    <a:pt x="681852" y="59738"/>
                  </a:lnTo>
                  <a:lnTo>
                    <a:pt x="652274" y="88654"/>
                  </a:lnTo>
                  <a:lnTo>
                    <a:pt x="644305" y="122217"/>
                  </a:lnTo>
                  <a:lnTo>
                    <a:pt x="644305" y="128012"/>
                  </a:lnTo>
                  <a:lnTo>
                    <a:pt x="644513" y="132632"/>
                  </a:lnTo>
                  <a:lnTo>
                    <a:pt x="644620" y="134990"/>
                  </a:lnTo>
                  <a:lnTo>
                    <a:pt x="659456" y="172316"/>
                  </a:lnTo>
                  <a:lnTo>
                    <a:pt x="695208" y="195452"/>
                  </a:lnTo>
                  <a:lnTo>
                    <a:pt x="720155" y="198571"/>
                  </a:lnTo>
                  <a:lnTo>
                    <a:pt x="729085" y="198224"/>
                  </a:lnTo>
                  <a:lnTo>
                    <a:pt x="765640" y="186223"/>
                  </a:lnTo>
                  <a:lnTo>
                    <a:pt x="786359" y="164552"/>
                  </a:lnTo>
                  <a:lnTo>
                    <a:pt x="712595" y="164552"/>
                  </a:lnTo>
                  <a:lnTo>
                    <a:pt x="706127" y="162872"/>
                  </a:lnTo>
                  <a:lnTo>
                    <a:pt x="695376" y="156152"/>
                  </a:lnTo>
                  <a:lnTo>
                    <a:pt x="691344" y="151448"/>
                  </a:lnTo>
                  <a:lnTo>
                    <a:pt x="685968" y="139352"/>
                  </a:lnTo>
                  <a:lnTo>
                    <a:pt x="684624" y="132632"/>
                  </a:lnTo>
                  <a:lnTo>
                    <a:pt x="684624" y="117345"/>
                  </a:lnTo>
                  <a:lnTo>
                    <a:pt x="712763" y="84921"/>
                  </a:lnTo>
                  <a:lnTo>
                    <a:pt x="785838" y="84921"/>
                  </a:lnTo>
                  <a:lnTo>
                    <a:pt x="784539" y="82717"/>
                  </a:lnTo>
                  <a:lnTo>
                    <a:pt x="751906" y="56698"/>
                  </a:lnTo>
                  <a:lnTo>
                    <a:pt x="728849" y="51265"/>
                  </a:lnTo>
                  <a:lnTo>
                    <a:pt x="720155" y="50902"/>
                  </a:lnTo>
                  <a:close/>
                </a:path>
                <a:path w="1069340" h="248919">
                  <a:moveTo>
                    <a:pt x="785838" y="84921"/>
                  </a:moveTo>
                  <a:lnTo>
                    <a:pt x="727715" y="84921"/>
                  </a:lnTo>
                  <a:lnTo>
                    <a:pt x="734099" y="86685"/>
                  </a:lnTo>
                  <a:lnTo>
                    <a:pt x="739307" y="90213"/>
                  </a:lnTo>
                  <a:lnTo>
                    <a:pt x="744682" y="93741"/>
                  </a:lnTo>
                  <a:lnTo>
                    <a:pt x="748798" y="98529"/>
                  </a:lnTo>
                  <a:lnTo>
                    <a:pt x="751654" y="104577"/>
                  </a:lnTo>
                  <a:lnTo>
                    <a:pt x="754510" y="110457"/>
                  </a:lnTo>
                  <a:lnTo>
                    <a:pt x="755938" y="117345"/>
                  </a:lnTo>
                  <a:lnTo>
                    <a:pt x="755938" y="132632"/>
                  </a:lnTo>
                  <a:lnTo>
                    <a:pt x="754510" y="139352"/>
                  </a:lnTo>
                  <a:lnTo>
                    <a:pt x="751654" y="145400"/>
                  </a:lnTo>
                  <a:lnTo>
                    <a:pt x="748966" y="151448"/>
                  </a:lnTo>
                  <a:lnTo>
                    <a:pt x="745018" y="156152"/>
                  </a:lnTo>
                  <a:lnTo>
                    <a:pt x="734603" y="162872"/>
                  </a:lnTo>
                  <a:lnTo>
                    <a:pt x="728051" y="164552"/>
                  </a:lnTo>
                  <a:lnTo>
                    <a:pt x="786359" y="164552"/>
                  </a:lnTo>
                  <a:lnTo>
                    <a:pt x="796257" y="128012"/>
                  </a:lnTo>
                  <a:lnTo>
                    <a:pt x="796257" y="122217"/>
                  </a:lnTo>
                  <a:lnTo>
                    <a:pt x="796030" y="117345"/>
                  </a:lnTo>
                  <a:lnTo>
                    <a:pt x="795926" y="115129"/>
                  </a:lnTo>
                  <a:lnTo>
                    <a:pt x="794934" y="108231"/>
                  </a:lnTo>
                  <a:lnTo>
                    <a:pt x="793281" y="101522"/>
                  </a:lnTo>
                  <a:lnTo>
                    <a:pt x="790965" y="95001"/>
                  </a:lnTo>
                  <a:lnTo>
                    <a:pt x="788036" y="88654"/>
                  </a:lnTo>
                  <a:lnTo>
                    <a:pt x="785838" y="84921"/>
                  </a:lnTo>
                  <a:close/>
                </a:path>
                <a:path w="1069340" h="248919">
                  <a:moveTo>
                    <a:pt x="861691" y="55690"/>
                  </a:moveTo>
                  <a:lnTo>
                    <a:pt x="821372" y="55690"/>
                  </a:lnTo>
                  <a:lnTo>
                    <a:pt x="821372" y="135824"/>
                  </a:lnTo>
                  <a:lnTo>
                    <a:pt x="828601" y="173907"/>
                  </a:lnTo>
                  <a:lnTo>
                    <a:pt x="859738" y="197106"/>
                  </a:lnTo>
                  <a:lnTo>
                    <a:pt x="871015" y="198067"/>
                  </a:lnTo>
                  <a:lnTo>
                    <a:pt x="872779" y="198067"/>
                  </a:lnTo>
                  <a:lnTo>
                    <a:pt x="908247" y="182695"/>
                  </a:lnTo>
                  <a:lnTo>
                    <a:pt x="917513" y="162032"/>
                  </a:lnTo>
                  <a:lnTo>
                    <a:pt x="877819" y="162032"/>
                  </a:lnTo>
                  <a:lnTo>
                    <a:pt x="872191" y="159848"/>
                  </a:lnTo>
                  <a:lnTo>
                    <a:pt x="863791" y="151112"/>
                  </a:lnTo>
                  <a:lnTo>
                    <a:pt x="861691" y="145232"/>
                  </a:lnTo>
                  <a:lnTo>
                    <a:pt x="861691" y="55690"/>
                  </a:lnTo>
                  <a:close/>
                </a:path>
                <a:path w="1069340" h="248919">
                  <a:moveTo>
                    <a:pt x="949637" y="135572"/>
                  </a:moveTo>
                  <a:lnTo>
                    <a:pt x="920406" y="135572"/>
                  </a:lnTo>
                  <a:lnTo>
                    <a:pt x="920095" y="144560"/>
                  </a:lnTo>
                  <a:lnTo>
                    <a:pt x="920059" y="145605"/>
                  </a:lnTo>
                  <a:lnTo>
                    <a:pt x="919020" y="154787"/>
                  </a:lnTo>
                  <a:lnTo>
                    <a:pt x="917634" y="161452"/>
                  </a:lnTo>
                  <a:lnTo>
                    <a:pt x="917634" y="193783"/>
                  </a:lnTo>
                  <a:lnTo>
                    <a:pt x="949637" y="193783"/>
                  </a:lnTo>
                  <a:lnTo>
                    <a:pt x="949637" y="135572"/>
                  </a:lnTo>
                  <a:close/>
                </a:path>
                <a:path w="1069340" h="248919">
                  <a:moveTo>
                    <a:pt x="949637" y="55690"/>
                  </a:moveTo>
                  <a:lnTo>
                    <a:pt x="909318" y="55690"/>
                  </a:lnTo>
                  <a:lnTo>
                    <a:pt x="909318" y="144560"/>
                  </a:lnTo>
                  <a:lnTo>
                    <a:pt x="907131" y="150471"/>
                  </a:lnTo>
                  <a:lnTo>
                    <a:pt x="907050" y="150692"/>
                  </a:lnTo>
                  <a:lnTo>
                    <a:pt x="897894" y="159848"/>
                  </a:lnTo>
                  <a:lnTo>
                    <a:pt x="897760" y="159848"/>
                  </a:lnTo>
                  <a:lnTo>
                    <a:pt x="892098" y="162032"/>
                  </a:lnTo>
                  <a:lnTo>
                    <a:pt x="917513" y="162032"/>
                  </a:lnTo>
                  <a:lnTo>
                    <a:pt x="917634" y="135572"/>
                  </a:lnTo>
                  <a:lnTo>
                    <a:pt x="949637" y="135572"/>
                  </a:lnTo>
                  <a:lnTo>
                    <a:pt x="949637" y="55690"/>
                  </a:lnTo>
                  <a:close/>
                </a:path>
                <a:path w="1069340" h="248919">
                  <a:moveTo>
                    <a:pt x="920406" y="135572"/>
                  </a:moveTo>
                  <a:lnTo>
                    <a:pt x="917634" y="135572"/>
                  </a:lnTo>
                  <a:lnTo>
                    <a:pt x="917634" y="161452"/>
                  </a:lnTo>
                  <a:lnTo>
                    <a:pt x="919020" y="154787"/>
                  </a:lnTo>
                  <a:lnTo>
                    <a:pt x="920059" y="145605"/>
                  </a:lnTo>
                  <a:lnTo>
                    <a:pt x="920397" y="135824"/>
                  </a:lnTo>
                  <a:lnTo>
                    <a:pt x="920406" y="135572"/>
                  </a:lnTo>
                  <a:close/>
                </a:path>
                <a:path w="1069340" h="248919">
                  <a:moveTo>
                    <a:pt x="1028645" y="18395"/>
                  </a:moveTo>
                  <a:lnTo>
                    <a:pt x="991098" y="18395"/>
                  </a:lnTo>
                  <a:lnTo>
                    <a:pt x="991098" y="139856"/>
                  </a:lnTo>
                  <a:lnTo>
                    <a:pt x="991392" y="147920"/>
                  </a:lnTo>
                  <a:lnTo>
                    <a:pt x="991460" y="149778"/>
                  </a:lnTo>
                  <a:lnTo>
                    <a:pt x="1009793" y="187436"/>
                  </a:lnTo>
                  <a:lnTo>
                    <a:pt x="1049560" y="195547"/>
                  </a:lnTo>
                  <a:lnTo>
                    <a:pt x="1068964" y="195547"/>
                  </a:lnTo>
                  <a:lnTo>
                    <a:pt x="1068964" y="161528"/>
                  </a:lnTo>
                  <a:lnTo>
                    <a:pt x="1042169" y="161528"/>
                  </a:lnTo>
                  <a:lnTo>
                    <a:pt x="1037213" y="159848"/>
                  </a:lnTo>
                  <a:lnTo>
                    <a:pt x="1033685" y="156488"/>
                  </a:lnTo>
                  <a:lnTo>
                    <a:pt x="1030325" y="152960"/>
                  </a:lnTo>
                  <a:lnTo>
                    <a:pt x="1028645" y="147920"/>
                  </a:lnTo>
                  <a:lnTo>
                    <a:pt x="1028645" y="18395"/>
                  </a:lnTo>
                  <a:close/>
                </a:path>
                <a:path w="1069340" h="248919">
                  <a:moveTo>
                    <a:pt x="991098" y="55690"/>
                  </a:moveTo>
                  <a:lnTo>
                    <a:pt x="970182" y="55690"/>
                  </a:lnTo>
                  <a:lnTo>
                    <a:pt x="970182" y="85173"/>
                  </a:lnTo>
                  <a:lnTo>
                    <a:pt x="991098" y="85173"/>
                  </a:lnTo>
                  <a:lnTo>
                    <a:pt x="991098" y="55690"/>
                  </a:lnTo>
                  <a:close/>
                </a:path>
                <a:path w="1069340" h="248919">
                  <a:moveTo>
                    <a:pt x="1068964" y="55690"/>
                  </a:moveTo>
                  <a:lnTo>
                    <a:pt x="1028645" y="55690"/>
                  </a:lnTo>
                  <a:lnTo>
                    <a:pt x="1028645" y="85173"/>
                  </a:lnTo>
                  <a:lnTo>
                    <a:pt x="1068964" y="85173"/>
                  </a:lnTo>
                  <a:lnTo>
                    <a:pt x="1068964" y="55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5364" y="3378520"/>
            <a:ext cx="799276" cy="79927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43422" y="3450087"/>
            <a:ext cx="1906732" cy="22618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4475944" y="3959204"/>
            <a:ext cx="15628619" cy="11160760"/>
            <a:chOff x="4475944" y="3959204"/>
            <a:chExt cx="15628619" cy="1116076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5075" y="3959204"/>
              <a:ext cx="2194265" cy="1834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5944" y="4017940"/>
              <a:ext cx="5740708" cy="289550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5364" y="4657360"/>
              <a:ext cx="4461866" cy="161666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17374" y="4017940"/>
              <a:ext cx="5740703" cy="289550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56794" y="4657360"/>
              <a:ext cx="4461866" cy="161666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58808" y="4017940"/>
              <a:ext cx="5740703" cy="28955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98229" y="4657360"/>
              <a:ext cx="4461866" cy="16166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47528" y="6724301"/>
              <a:ext cx="2958625" cy="3155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75944" y="6741168"/>
              <a:ext cx="6074497" cy="38684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115364" y="738058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95657" y="7140805"/>
              <a:ext cx="1961423" cy="196142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435077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8"/>
                  </a:lnTo>
                  <a:lnTo>
                    <a:pt x="651739" y="617134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8" y="65446"/>
                  </a:lnTo>
                  <a:lnTo>
                    <a:pt x="617134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74436" y="7974244"/>
              <a:ext cx="204470" cy="295275"/>
            </a:xfrm>
            <a:custGeom>
              <a:avLst/>
              <a:gdLst/>
              <a:ahLst/>
              <a:cxnLst/>
              <a:rect l="l" t="t" r="r" b="b"/>
              <a:pathLst>
                <a:path w="204470" h="295275">
                  <a:moveTo>
                    <a:pt x="113258" y="38950"/>
                  </a:moveTo>
                  <a:lnTo>
                    <a:pt x="108191" y="33883"/>
                  </a:lnTo>
                  <a:lnTo>
                    <a:pt x="95656" y="33883"/>
                  </a:lnTo>
                  <a:lnTo>
                    <a:pt x="90589" y="38950"/>
                  </a:lnTo>
                  <a:lnTo>
                    <a:pt x="90589" y="51485"/>
                  </a:lnTo>
                  <a:lnTo>
                    <a:pt x="95656" y="56553"/>
                  </a:lnTo>
                  <a:lnTo>
                    <a:pt x="108191" y="56553"/>
                  </a:lnTo>
                  <a:lnTo>
                    <a:pt x="113258" y="51485"/>
                  </a:lnTo>
                  <a:lnTo>
                    <a:pt x="113258" y="45224"/>
                  </a:lnTo>
                  <a:lnTo>
                    <a:pt x="113258" y="38950"/>
                  </a:lnTo>
                  <a:close/>
                </a:path>
                <a:path w="204470" h="295275">
                  <a:moveTo>
                    <a:pt x="143497" y="239293"/>
                  </a:moveTo>
                  <a:lnTo>
                    <a:pt x="138430" y="234213"/>
                  </a:lnTo>
                  <a:lnTo>
                    <a:pt x="132168" y="234213"/>
                  </a:lnTo>
                  <a:lnTo>
                    <a:pt x="71678" y="234213"/>
                  </a:lnTo>
                  <a:lnTo>
                    <a:pt x="65417" y="234213"/>
                  </a:lnTo>
                  <a:lnTo>
                    <a:pt x="60350" y="239293"/>
                  </a:lnTo>
                  <a:lnTo>
                    <a:pt x="60350" y="251815"/>
                  </a:lnTo>
                  <a:lnTo>
                    <a:pt x="65417" y="256895"/>
                  </a:lnTo>
                  <a:lnTo>
                    <a:pt x="71678" y="256895"/>
                  </a:lnTo>
                  <a:lnTo>
                    <a:pt x="132168" y="256895"/>
                  </a:lnTo>
                  <a:lnTo>
                    <a:pt x="138430" y="256895"/>
                  </a:lnTo>
                  <a:lnTo>
                    <a:pt x="143497" y="251815"/>
                  </a:lnTo>
                  <a:lnTo>
                    <a:pt x="143497" y="239293"/>
                  </a:lnTo>
                  <a:close/>
                </a:path>
                <a:path w="204470" h="295275">
                  <a:moveTo>
                    <a:pt x="203847" y="70104"/>
                  </a:moveTo>
                  <a:lnTo>
                    <a:pt x="197129" y="29895"/>
                  </a:lnTo>
                  <a:lnTo>
                    <a:pt x="181152" y="11099"/>
                  </a:lnTo>
                  <a:lnTo>
                    <a:pt x="181152" y="70104"/>
                  </a:lnTo>
                  <a:lnTo>
                    <a:pt x="181152" y="224447"/>
                  </a:lnTo>
                  <a:lnTo>
                    <a:pt x="170167" y="263423"/>
                  </a:lnTo>
                  <a:lnTo>
                    <a:pt x="129425" y="272008"/>
                  </a:lnTo>
                  <a:lnTo>
                    <a:pt x="110998" y="272008"/>
                  </a:lnTo>
                  <a:lnTo>
                    <a:pt x="92849" y="272008"/>
                  </a:lnTo>
                  <a:lnTo>
                    <a:pt x="74434" y="272008"/>
                  </a:lnTo>
                  <a:lnTo>
                    <a:pt x="61810" y="271576"/>
                  </a:lnTo>
                  <a:lnTo>
                    <a:pt x="29070" y="258038"/>
                  </a:lnTo>
                  <a:lnTo>
                    <a:pt x="25069" y="260883"/>
                  </a:lnTo>
                  <a:lnTo>
                    <a:pt x="28981" y="258038"/>
                  </a:lnTo>
                  <a:lnTo>
                    <a:pt x="26352" y="254279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111"/>
                  </a:lnTo>
                  <a:lnTo>
                    <a:pt x="22987" y="232752"/>
                  </a:lnTo>
                  <a:lnTo>
                    <a:pt x="22694" y="224447"/>
                  </a:lnTo>
                  <a:lnTo>
                    <a:pt x="22694" y="70104"/>
                  </a:lnTo>
                  <a:lnTo>
                    <a:pt x="33680" y="31140"/>
                  </a:lnTo>
                  <a:lnTo>
                    <a:pt x="70573" y="22669"/>
                  </a:lnTo>
                  <a:lnTo>
                    <a:pt x="92849" y="22669"/>
                  </a:lnTo>
                  <a:lnTo>
                    <a:pt x="110998" y="22669"/>
                  </a:lnTo>
                  <a:lnTo>
                    <a:pt x="133273" y="22669"/>
                  </a:lnTo>
                  <a:lnTo>
                    <a:pt x="142036" y="22974"/>
                  </a:lnTo>
                  <a:lnTo>
                    <a:pt x="177495" y="40271"/>
                  </a:lnTo>
                  <a:lnTo>
                    <a:pt x="181152" y="70104"/>
                  </a:lnTo>
                  <a:lnTo>
                    <a:pt x="181152" y="11099"/>
                  </a:lnTo>
                  <a:lnTo>
                    <a:pt x="143395" y="342"/>
                  </a:lnTo>
                  <a:lnTo>
                    <a:pt x="133743" y="0"/>
                  </a:lnTo>
                  <a:lnTo>
                    <a:pt x="110998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42"/>
                  </a:lnTo>
                  <a:lnTo>
                    <a:pt x="23241" y="10693"/>
                  </a:lnTo>
                  <a:lnTo>
                    <a:pt x="2184" y="43929"/>
                  </a:lnTo>
                  <a:lnTo>
                    <a:pt x="0" y="70104"/>
                  </a:lnTo>
                  <a:lnTo>
                    <a:pt x="0" y="224447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690"/>
                  </a:lnTo>
                  <a:lnTo>
                    <a:pt x="92849" y="294690"/>
                  </a:lnTo>
                  <a:lnTo>
                    <a:pt x="110998" y="294690"/>
                  </a:lnTo>
                  <a:lnTo>
                    <a:pt x="129832" y="294690"/>
                  </a:lnTo>
                  <a:lnTo>
                    <a:pt x="143395" y="294220"/>
                  </a:lnTo>
                  <a:lnTo>
                    <a:pt x="180606" y="283870"/>
                  </a:lnTo>
                  <a:lnTo>
                    <a:pt x="201663" y="250634"/>
                  </a:lnTo>
                  <a:lnTo>
                    <a:pt x="203847" y="224447"/>
                  </a:lnTo>
                  <a:lnTo>
                    <a:pt x="203847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4181" y="8840727"/>
              <a:ext cx="3001972" cy="24871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435077" y="938588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70290" y="9392649"/>
              <a:ext cx="197173" cy="16113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677290" y="9394759"/>
              <a:ext cx="902335" cy="151765"/>
            </a:xfrm>
            <a:custGeom>
              <a:avLst/>
              <a:gdLst/>
              <a:ahLst/>
              <a:cxnLst/>
              <a:rect l="l" t="t" r="r" b="b"/>
              <a:pathLst>
                <a:path w="902334" h="151765">
                  <a:moveTo>
                    <a:pt x="27431" y="28198"/>
                  </a:moveTo>
                  <a:lnTo>
                    <a:pt x="27431" y="147514"/>
                  </a:lnTo>
                  <a:lnTo>
                    <a:pt x="58698" y="147514"/>
                  </a:lnTo>
                  <a:lnTo>
                    <a:pt x="58698" y="34720"/>
                  </a:lnTo>
                  <a:lnTo>
                    <a:pt x="35871" y="34720"/>
                  </a:lnTo>
                  <a:lnTo>
                    <a:pt x="27431" y="28198"/>
                  </a:lnTo>
                  <a:close/>
                </a:path>
                <a:path w="902334" h="151765">
                  <a:moveTo>
                    <a:pt x="58698" y="7481"/>
                  </a:moveTo>
                  <a:lnTo>
                    <a:pt x="0" y="7481"/>
                  </a:lnTo>
                  <a:lnTo>
                    <a:pt x="0" y="34720"/>
                  </a:lnTo>
                  <a:lnTo>
                    <a:pt x="27431" y="34720"/>
                  </a:lnTo>
                  <a:lnTo>
                    <a:pt x="27431" y="28198"/>
                  </a:lnTo>
                  <a:lnTo>
                    <a:pt x="58698" y="28198"/>
                  </a:lnTo>
                  <a:lnTo>
                    <a:pt x="58698" y="7481"/>
                  </a:lnTo>
                  <a:close/>
                </a:path>
                <a:path w="902334" h="151765">
                  <a:moveTo>
                    <a:pt x="58698" y="28198"/>
                  </a:moveTo>
                  <a:lnTo>
                    <a:pt x="27431" y="28198"/>
                  </a:lnTo>
                  <a:lnTo>
                    <a:pt x="35871" y="34720"/>
                  </a:lnTo>
                  <a:lnTo>
                    <a:pt x="58698" y="34720"/>
                  </a:lnTo>
                  <a:lnTo>
                    <a:pt x="58698" y="28198"/>
                  </a:lnTo>
                  <a:close/>
                </a:path>
                <a:path w="902334" h="151765">
                  <a:moveTo>
                    <a:pt x="148998" y="3261"/>
                  </a:moveTo>
                  <a:lnTo>
                    <a:pt x="107431" y="17468"/>
                  </a:lnTo>
                  <a:lnTo>
                    <a:pt x="88332" y="53663"/>
                  </a:lnTo>
                  <a:lnTo>
                    <a:pt x="86654" y="71934"/>
                  </a:lnTo>
                  <a:lnTo>
                    <a:pt x="86654" y="82868"/>
                  </a:lnTo>
                  <a:lnTo>
                    <a:pt x="86818" y="88060"/>
                  </a:lnTo>
                  <a:lnTo>
                    <a:pt x="86870" y="89690"/>
                  </a:lnTo>
                  <a:lnTo>
                    <a:pt x="101041" y="130825"/>
                  </a:lnTo>
                  <a:lnTo>
                    <a:pt x="140953" y="150823"/>
                  </a:lnTo>
                  <a:lnTo>
                    <a:pt x="148998" y="151159"/>
                  </a:lnTo>
                  <a:lnTo>
                    <a:pt x="157030" y="150823"/>
                  </a:lnTo>
                  <a:lnTo>
                    <a:pt x="196570" y="130825"/>
                  </a:lnTo>
                  <a:lnTo>
                    <a:pt x="201558" y="124559"/>
                  </a:lnTo>
                  <a:lnTo>
                    <a:pt x="202751" y="122193"/>
                  </a:lnTo>
                  <a:lnTo>
                    <a:pt x="148998" y="122193"/>
                  </a:lnTo>
                  <a:lnTo>
                    <a:pt x="141765" y="121521"/>
                  </a:lnTo>
                  <a:lnTo>
                    <a:pt x="122429" y="105240"/>
                  </a:lnTo>
                  <a:lnTo>
                    <a:pt x="122322" y="105036"/>
                  </a:lnTo>
                  <a:lnTo>
                    <a:pt x="118114" y="77305"/>
                  </a:lnTo>
                  <a:lnTo>
                    <a:pt x="118584" y="66455"/>
                  </a:lnTo>
                  <a:lnTo>
                    <a:pt x="118593" y="66240"/>
                  </a:lnTo>
                  <a:lnTo>
                    <a:pt x="141720" y="32898"/>
                  </a:lnTo>
                  <a:lnTo>
                    <a:pt x="148998" y="32226"/>
                  </a:lnTo>
                  <a:lnTo>
                    <a:pt x="201865" y="32226"/>
                  </a:lnTo>
                  <a:lnTo>
                    <a:pt x="200635" y="29840"/>
                  </a:lnTo>
                  <a:lnTo>
                    <a:pt x="168372" y="5562"/>
                  </a:lnTo>
                  <a:lnTo>
                    <a:pt x="159164" y="3836"/>
                  </a:lnTo>
                  <a:lnTo>
                    <a:pt x="148998" y="3261"/>
                  </a:lnTo>
                  <a:close/>
                </a:path>
                <a:path w="902334" h="151765">
                  <a:moveTo>
                    <a:pt x="201865" y="32226"/>
                  </a:moveTo>
                  <a:lnTo>
                    <a:pt x="159100" y="32226"/>
                  </a:lnTo>
                  <a:lnTo>
                    <a:pt x="166710" y="35807"/>
                  </a:lnTo>
                  <a:lnTo>
                    <a:pt x="171825" y="42969"/>
                  </a:lnTo>
                  <a:lnTo>
                    <a:pt x="179673" y="77305"/>
                  </a:lnTo>
                  <a:lnTo>
                    <a:pt x="179690" y="77689"/>
                  </a:lnTo>
                  <a:lnTo>
                    <a:pt x="179224" y="88060"/>
                  </a:lnTo>
                  <a:lnTo>
                    <a:pt x="179210" y="88359"/>
                  </a:lnTo>
                  <a:lnTo>
                    <a:pt x="177809" y="97303"/>
                  </a:lnTo>
                  <a:lnTo>
                    <a:pt x="177771" y="97543"/>
                  </a:lnTo>
                  <a:lnTo>
                    <a:pt x="175437" y="105036"/>
                  </a:lnTo>
                  <a:lnTo>
                    <a:pt x="175374" y="105240"/>
                  </a:lnTo>
                  <a:lnTo>
                    <a:pt x="148998" y="122193"/>
                  </a:lnTo>
                  <a:lnTo>
                    <a:pt x="202751" y="122193"/>
                  </a:lnTo>
                  <a:lnTo>
                    <a:pt x="211149" y="82868"/>
                  </a:lnTo>
                  <a:lnTo>
                    <a:pt x="211149" y="71934"/>
                  </a:lnTo>
                  <a:lnTo>
                    <a:pt x="210730" y="62571"/>
                  </a:lnTo>
                  <a:lnTo>
                    <a:pt x="209471" y="53663"/>
                  </a:lnTo>
                  <a:lnTo>
                    <a:pt x="207373" y="45211"/>
                  </a:lnTo>
                  <a:lnTo>
                    <a:pt x="204435" y="37214"/>
                  </a:lnTo>
                  <a:lnTo>
                    <a:pt x="201865" y="32226"/>
                  </a:lnTo>
                  <a:close/>
                </a:path>
                <a:path w="902334" h="151765">
                  <a:moveTo>
                    <a:pt x="309490" y="7481"/>
                  </a:moveTo>
                  <a:lnTo>
                    <a:pt x="278031" y="7481"/>
                  </a:lnTo>
                  <a:lnTo>
                    <a:pt x="278031" y="147514"/>
                  </a:lnTo>
                  <a:lnTo>
                    <a:pt x="305654" y="147514"/>
                  </a:lnTo>
                  <a:lnTo>
                    <a:pt x="305654" y="119891"/>
                  </a:lnTo>
                  <a:lnTo>
                    <a:pt x="309490" y="119891"/>
                  </a:lnTo>
                  <a:lnTo>
                    <a:pt x="309490" y="7481"/>
                  </a:lnTo>
                  <a:close/>
                </a:path>
                <a:path w="902334" h="151765">
                  <a:moveTo>
                    <a:pt x="309490" y="119891"/>
                  </a:moveTo>
                  <a:lnTo>
                    <a:pt x="305654" y="119891"/>
                  </a:lnTo>
                  <a:lnTo>
                    <a:pt x="305654" y="147514"/>
                  </a:lnTo>
                  <a:lnTo>
                    <a:pt x="309490" y="147514"/>
                  </a:lnTo>
                  <a:lnTo>
                    <a:pt x="309490" y="119891"/>
                  </a:lnTo>
                  <a:close/>
                </a:path>
                <a:path w="902334" h="151765">
                  <a:moveTo>
                    <a:pt x="364352" y="119891"/>
                  </a:moveTo>
                  <a:lnTo>
                    <a:pt x="309490" y="119891"/>
                  </a:lnTo>
                  <a:lnTo>
                    <a:pt x="309490" y="147514"/>
                  </a:lnTo>
                  <a:lnTo>
                    <a:pt x="364352" y="147514"/>
                  </a:lnTo>
                  <a:lnTo>
                    <a:pt x="364352" y="119891"/>
                  </a:lnTo>
                  <a:close/>
                </a:path>
                <a:path w="902334" h="151765">
                  <a:moveTo>
                    <a:pt x="428956" y="38748"/>
                  </a:moveTo>
                  <a:lnTo>
                    <a:pt x="420388" y="38748"/>
                  </a:lnTo>
                  <a:lnTo>
                    <a:pt x="412715" y="40283"/>
                  </a:lnTo>
                  <a:lnTo>
                    <a:pt x="405937" y="43352"/>
                  </a:lnTo>
                  <a:lnTo>
                    <a:pt x="399287" y="46294"/>
                  </a:lnTo>
                  <a:lnTo>
                    <a:pt x="376587" y="79288"/>
                  </a:lnTo>
                  <a:lnTo>
                    <a:pt x="375436" y="103650"/>
                  </a:lnTo>
                  <a:lnTo>
                    <a:pt x="376587" y="110300"/>
                  </a:lnTo>
                  <a:lnTo>
                    <a:pt x="399543" y="143486"/>
                  </a:lnTo>
                  <a:lnTo>
                    <a:pt x="421155" y="151159"/>
                  </a:lnTo>
                  <a:lnTo>
                    <a:pt x="438931" y="151159"/>
                  </a:lnTo>
                  <a:lnTo>
                    <a:pt x="474866" y="128203"/>
                  </a:lnTo>
                  <a:lnTo>
                    <a:pt x="475817" y="126221"/>
                  </a:lnTo>
                  <a:lnTo>
                    <a:pt x="423968" y="126221"/>
                  </a:lnTo>
                  <a:lnTo>
                    <a:pt x="418981" y="124942"/>
                  </a:lnTo>
                  <a:lnTo>
                    <a:pt x="404279" y="103010"/>
                  </a:lnTo>
                  <a:lnTo>
                    <a:pt x="388289" y="103010"/>
                  </a:lnTo>
                  <a:lnTo>
                    <a:pt x="388289" y="85602"/>
                  </a:lnTo>
                  <a:lnTo>
                    <a:pt x="404485" y="85602"/>
                  </a:lnTo>
                  <a:lnTo>
                    <a:pt x="404978" y="82677"/>
                  </a:lnTo>
                  <a:lnTo>
                    <a:pt x="406896" y="78073"/>
                  </a:lnTo>
                  <a:lnTo>
                    <a:pt x="408814" y="73341"/>
                  </a:lnTo>
                  <a:lnTo>
                    <a:pt x="411628" y="69760"/>
                  </a:lnTo>
                  <a:lnTo>
                    <a:pt x="419045" y="64901"/>
                  </a:lnTo>
                  <a:lnTo>
                    <a:pt x="423585" y="63686"/>
                  </a:lnTo>
                  <a:lnTo>
                    <a:pt x="473727" y="63686"/>
                  </a:lnTo>
                  <a:lnTo>
                    <a:pt x="471893" y="60553"/>
                  </a:lnTo>
                  <a:lnTo>
                    <a:pt x="437061" y="39228"/>
                  </a:lnTo>
                  <a:lnTo>
                    <a:pt x="428956" y="38748"/>
                  </a:lnTo>
                  <a:close/>
                </a:path>
                <a:path w="902334" h="151765">
                  <a:moveTo>
                    <a:pt x="479406" y="114903"/>
                  </a:moveTo>
                  <a:lnTo>
                    <a:pt x="451208" y="114903"/>
                  </a:lnTo>
                  <a:lnTo>
                    <a:pt x="449929" y="118101"/>
                  </a:lnTo>
                  <a:lnTo>
                    <a:pt x="447499" y="120786"/>
                  </a:lnTo>
                  <a:lnTo>
                    <a:pt x="440338" y="125134"/>
                  </a:lnTo>
                  <a:lnTo>
                    <a:pt x="435734" y="126221"/>
                  </a:lnTo>
                  <a:lnTo>
                    <a:pt x="475817" y="126221"/>
                  </a:lnTo>
                  <a:lnTo>
                    <a:pt x="477872" y="121937"/>
                  </a:lnTo>
                  <a:lnTo>
                    <a:pt x="479406" y="114903"/>
                  </a:lnTo>
                  <a:close/>
                </a:path>
                <a:path w="902334" h="151765">
                  <a:moveTo>
                    <a:pt x="404485" y="85602"/>
                  </a:moveTo>
                  <a:lnTo>
                    <a:pt x="388289" y="85602"/>
                  </a:lnTo>
                  <a:lnTo>
                    <a:pt x="388289" y="103010"/>
                  </a:lnTo>
                  <a:lnTo>
                    <a:pt x="404279" y="103010"/>
                  </a:lnTo>
                  <a:lnTo>
                    <a:pt x="404019" y="101412"/>
                  </a:lnTo>
                  <a:lnTo>
                    <a:pt x="404019" y="88367"/>
                  </a:lnTo>
                  <a:lnTo>
                    <a:pt x="404417" y="86002"/>
                  </a:lnTo>
                  <a:lnTo>
                    <a:pt x="404485" y="85602"/>
                  </a:lnTo>
                  <a:close/>
                </a:path>
                <a:path w="902334" h="151765">
                  <a:moveTo>
                    <a:pt x="452452" y="85602"/>
                  </a:moveTo>
                  <a:lnTo>
                    <a:pt x="404485" y="85602"/>
                  </a:lnTo>
                  <a:lnTo>
                    <a:pt x="404019" y="88367"/>
                  </a:lnTo>
                  <a:lnTo>
                    <a:pt x="404019" y="101412"/>
                  </a:lnTo>
                  <a:lnTo>
                    <a:pt x="404279" y="103010"/>
                  </a:lnTo>
                  <a:lnTo>
                    <a:pt x="481325" y="103010"/>
                  </a:lnTo>
                  <a:lnTo>
                    <a:pt x="481325" y="93611"/>
                  </a:lnTo>
                  <a:lnTo>
                    <a:pt x="452742" y="93611"/>
                  </a:lnTo>
                  <a:lnTo>
                    <a:pt x="452742" y="87344"/>
                  </a:lnTo>
                  <a:lnTo>
                    <a:pt x="452519" y="86002"/>
                  </a:lnTo>
                  <a:lnTo>
                    <a:pt x="452452" y="85602"/>
                  </a:lnTo>
                  <a:close/>
                </a:path>
                <a:path w="902334" h="151765">
                  <a:moveTo>
                    <a:pt x="473727" y="63686"/>
                  </a:moveTo>
                  <a:lnTo>
                    <a:pt x="434199" y="63686"/>
                  </a:lnTo>
                  <a:lnTo>
                    <a:pt x="438547" y="64901"/>
                  </a:lnTo>
                  <a:lnTo>
                    <a:pt x="442000" y="67331"/>
                  </a:lnTo>
                  <a:lnTo>
                    <a:pt x="452742" y="87344"/>
                  </a:lnTo>
                  <a:lnTo>
                    <a:pt x="452742" y="93611"/>
                  </a:lnTo>
                  <a:lnTo>
                    <a:pt x="462658" y="85602"/>
                  </a:lnTo>
                  <a:lnTo>
                    <a:pt x="480941" y="85602"/>
                  </a:lnTo>
                  <a:lnTo>
                    <a:pt x="479866" y="79288"/>
                  </a:lnTo>
                  <a:lnTo>
                    <a:pt x="479790" y="78840"/>
                  </a:lnTo>
                  <a:lnTo>
                    <a:pt x="477872" y="72366"/>
                  </a:lnTo>
                  <a:lnTo>
                    <a:pt x="475269" y="66371"/>
                  </a:lnTo>
                  <a:lnTo>
                    <a:pt x="475186" y="66180"/>
                  </a:lnTo>
                  <a:lnTo>
                    <a:pt x="473727" y="63686"/>
                  </a:lnTo>
                  <a:close/>
                </a:path>
                <a:path w="902334" h="151765">
                  <a:moveTo>
                    <a:pt x="480941" y="85602"/>
                  </a:moveTo>
                  <a:lnTo>
                    <a:pt x="462658" y="85602"/>
                  </a:lnTo>
                  <a:lnTo>
                    <a:pt x="452742" y="93611"/>
                  </a:lnTo>
                  <a:lnTo>
                    <a:pt x="481325" y="93611"/>
                  </a:lnTo>
                  <a:lnTo>
                    <a:pt x="481325" y="92652"/>
                  </a:lnTo>
                  <a:lnTo>
                    <a:pt x="481091" y="88367"/>
                  </a:lnTo>
                  <a:lnTo>
                    <a:pt x="481036" y="87344"/>
                  </a:lnTo>
                  <a:lnTo>
                    <a:pt x="480941" y="85602"/>
                  </a:lnTo>
                  <a:close/>
                </a:path>
                <a:path w="902334" h="151765">
                  <a:moveTo>
                    <a:pt x="520270" y="115671"/>
                  </a:moveTo>
                  <a:lnTo>
                    <a:pt x="493030" y="115671"/>
                  </a:lnTo>
                  <a:lnTo>
                    <a:pt x="494157" y="123548"/>
                  </a:lnTo>
                  <a:lnTo>
                    <a:pt x="530952" y="150199"/>
                  </a:lnTo>
                  <a:lnTo>
                    <a:pt x="541562" y="150775"/>
                  </a:lnTo>
                  <a:lnTo>
                    <a:pt x="551026" y="150775"/>
                  </a:lnTo>
                  <a:lnTo>
                    <a:pt x="586450" y="129610"/>
                  </a:lnTo>
                  <a:lnTo>
                    <a:pt x="586790" y="128523"/>
                  </a:lnTo>
                  <a:lnTo>
                    <a:pt x="535104" y="128523"/>
                  </a:lnTo>
                  <a:lnTo>
                    <a:pt x="529797" y="127244"/>
                  </a:lnTo>
                  <a:lnTo>
                    <a:pt x="526216" y="124687"/>
                  </a:lnTo>
                  <a:lnTo>
                    <a:pt x="522764" y="122001"/>
                  </a:lnTo>
                  <a:lnTo>
                    <a:pt x="520781" y="118996"/>
                  </a:lnTo>
                  <a:lnTo>
                    <a:pt x="520388" y="116438"/>
                  </a:lnTo>
                  <a:lnTo>
                    <a:pt x="520270" y="115671"/>
                  </a:lnTo>
                  <a:close/>
                </a:path>
                <a:path w="902334" h="151765">
                  <a:moveTo>
                    <a:pt x="539644" y="39324"/>
                  </a:moveTo>
                  <a:lnTo>
                    <a:pt x="531204" y="39324"/>
                  </a:lnTo>
                  <a:lnTo>
                    <a:pt x="523659" y="40603"/>
                  </a:lnTo>
                  <a:lnTo>
                    <a:pt x="496100" y="82037"/>
                  </a:lnTo>
                  <a:lnTo>
                    <a:pt x="499233" y="89391"/>
                  </a:lnTo>
                  <a:lnTo>
                    <a:pt x="534081" y="105696"/>
                  </a:lnTo>
                  <a:lnTo>
                    <a:pt x="542330" y="106463"/>
                  </a:lnTo>
                  <a:lnTo>
                    <a:pt x="549236" y="107230"/>
                  </a:lnTo>
                  <a:lnTo>
                    <a:pt x="554031" y="108573"/>
                  </a:lnTo>
                  <a:lnTo>
                    <a:pt x="556717" y="110491"/>
                  </a:lnTo>
                  <a:lnTo>
                    <a:pt x="559402" y="112282"/>
                  </a:lnTo>
                  <a:lnTo>
                    <a:pt x="560745" y="114712"/>
                  </a:lnTo>
                  <a:lnTo>
                    <a:pt x="560745" y="121234"/>
                  </a:lnTo>
                  <a:lnTo>
                    <a:pt x="558955" y="123919"/>
                  </a:lnTo>
                  <a:lnTo>
                    <a:pt x="555374" y="125838"/>
                  </a:lnTo>
                  <a:lnTo>
                    <a:pt x="551921" y="127628"/>
                  </a:lnTo>
                  <a:lnTo>
                    <a:pt x="547509" y="128523"/>
                  </a:lnTo>
                  <a:lnTo>
                    <a:pt x="586790" y="128523"/>
                  </a:lnTo>
                  <a:lnTo>
                    <a:pt x="588228" y="123919"/>
                  </a:lnTo>
                  <a:lnTo>
                    <a:pt x="588201" y="114712"/>
                  </a:lnTo>
                  <a:lnTo>
                    <a:pt x="587791" y="110491"/>
                  </a:lnTo>
                  <a:lnTo>
                    <a:pt x="556657" y="83947"/>
                  </a:lnTo>
                  <a:lnTo>
                    <a:pt x="539261" y="81717"/>
                  </a:lnTo>
                  <a:lnTo>
                    <a:pt x="533762" y="81078"/>
                  </a:lnTo>
                  <a:lnTo>
                    <a:pt x="529797" y="79991"/>
                  </a:lnTo>
                  <a:lnTo>
                    <a:pt x="524938" y="76922"/>
                  </a:lnTo>
                  <a:lnTo>
                    <a:pt x="523723" y="74684"/>
                  </a:lnTo>
                  <a:lnTo>
                    <a:pt x="523723" y="68673"/>
                  </a:lnTo>
                  <a:lnTo>
                    <a:pt x="525129" y="66243"/>
                  </a:lnTo>
                  <a:lnTo>
                    <a:pt x="530756" y="62663"/>
                  </a:lnTo>
                  <a:lnTo>
                    <a:pt x="534529" y="61768"/>
                  </a:lnTo>
                  <a:lnTo>
                    <a:pt x="582883" y="61768"/>
                  </a:lnTo>
                  <a:lnTo>
                    <a:pt x="582046" y="59466"/>
                  </a:lnTo>
                  <a:lnTo>
                    <a:pt x="549319" y="39887"/>
                  </a:lnTo>
                  <a:lnTo>
                    <a:pt x="539644" y="39324"/>
                  </a:lnTo>
                  <a:close/>
                </a:path>
                <a:path w="902334" h="151765">
                  <a:moveTo>
                    <a:pt x="582883" y="61768"/>
                  </a:moveTo>
                  <a:lnTo>
                    <a:pt x="545271" y="61768"/>
                  </a:lnTo>
                  <a:lnTo>
                    <a:pt x="549811" y="62982"/>
                  </a:lnTo>
                  <a:lnTo>
                    <a:pt x="552880" y="65412"/>
                  </a:lnTo>
                  <a:lnTo>
                    <a:pt x="555949" y="67714"/>
                  </a:lnTo>
                  <a:lnTo>
                    <a:pt x="557740" y="70592"/>
                  </a:lnTo>
                  <a:lnTo>
                    <a:pt x="558251" y="74044"/>
                  </a:lnTo>
                  <a:lnTo>
                    <a:pt x="585491" y="74044"/>
                  </a:lnTo>
                  <a:lnTo>
                    <a:pt x="584477" y="66243"/>
                  </a:lnTo>
                  <a:lnTo>
                    <a:pt x="584460" y="66108"/>
                  </a:lnTo>
                  <a:lnTo>
                    <a:pt x="582883" y="61768"/>
                  </a:lnTo>
                  <a:close/>
                </a:path>
                <a:path w="902334" h="151765">
                  <a:moveTo>
                    <a:pt x="643933" y="42393"/>
                  </a:moveTo>
                  <a:lnTo>
                    <a:pt x="613241" y="42393"/>
                  </a:lnTo>
                  <a:lnTo>
                    <a:pt x="613241" y="147514"/>
                  </a:lnTo>
                  <a:lnTo>
                    <a:pt x="643933" y="147514"/>
                  </a:lnTo>
                  <a:lnTo>
                    <a:pt x="643933" y="42393"/>
                  </a:lnTo>
                  <a:close/>
                </a:path>
                <a:path w="902334" h="151765">
                  <a:moveTo>
                    <a:pt x="613241" y="42393"/>
                  </a:moveTo>
                  <a:lnTo>
                    <a:pt x="599238" y="42393"/>
                  </a:lnTo>
                  <a:lnTo>
                    <a:pt x="599238" y="65029"/>
                  </a:lnTo>
                  <a:lnTo>
                    <a:pt x="613241" y="65029"/>
                  </a:lnTo>
                  <a:lnTo>
                    <a:pt x="613241" y="42393"/>
                  </a:lnTo>
                  <a:close/>
                </a:path>
                <a:path w="902334" h="151765">
                  <a:moveTo>
                    <a:pt x="630889" y="0"/>
                  </a:moveTo>
                  <a:lnTo>
                    <a:pt x="619380" y="0"/>
                  </a:lnTo>
                  <a:lnTo>
                    <a:pt x="615095" y="1534"/>
                  </a:lnTo>
                  <a:lnTo>
                    <a:pt x="609596" y="7545"/>
                  </a:lnTo>
                  <a:lnTo>
                    <a:pt x="608254" y="11381"/>
                  </a:lnTo>
                  <a:lnTo>
                    <a:pt x="608254" y="20717"/>
                  </a:lnTo>
                  <a:lnTo>
                    <a:pt x="609596" y="24553"/>
                  </a:lnTo>
                  <a:lnTo>
                    <a:pt x="612282" y="27622"/>
                  </a:lnTo>
                  <a:lnTo>
                    <a:pt x="615095" y="30564"/>
                  </a:lnTo>
                  <a:lnTo>
                    <a:pt x="619380" y="32034"/>
                  </a:lnTo>
                  <a:lnTo>
                    <a:pt x="630889" y="32034"/>
                  </a:lnTo>
                  <a:lnTo>
                    <a:pt x="635109" y="30564"/>
                  </a:lnTo>
                  <a:lnTo>
                    <a:pt x="640608" y="24553"/>
                  </a:lnTo>
                  <a:lnTo>
                    <a:pt x="642015" y="20717"/>
                  </a:lnTo>
                  <a:lnTo>
                    <a:pt x="642015" y="11381"/>
                  </a:lnTo>
                  <a:lnTo>
                    <a:pt x="640608" y="7545"/>
                  </a:lnTo>
                  <a:lnTo>
                    <a:pt x="637795" y="4603"/>
                  </a:lnTo>
                  <a:lnTo>
                    <a:pt x="635109" y="1534"/>
                  </a:lnTo>
                  <a:lnTo>
                    <a:pt x="630889" y="0"/>
                  </a:lnTo>
                  <a:close/>
                </a:path>
                <a:path w="902334" h="151765">
                  <a:moveTo>
                    <a:pt x="732618" y="38748"/>
                  </a:moveTo>
                  <a:lnTo>
                    <a:pt x="714714" y="38748"/>
                  </a:lnTo>
                  <a:lnTo>
                    <a:pt x="706721" y="40219"/>
                  </a:lnTo>
                  <a:lnTo>
                    <a:pt x="699560" y="43160"/>
                  </a:lnTo>
                  <a:lnTo>
                    <a:pt x="692398" y="45974"/>
                  </a:lnTo>
                  <a:lnTo>
                    <a:pt x="667077" y="78840"/>
                  </a:lnTo>
                  <a:lnTo>
                    <a:pt x="665798" y="85746"/>
                  </a:lnTo>
                  <a:lnTo>
                    <a:pt x="665798" y="104609"/>
                  </a:lnTo>
                  <a:lnTo>
                    <a:pt x="685748" y="140033"/>
                  </a:lnTo>
                  <a:lnTo>
                    <a:pt x="714330" y="151159"/>
                  </a:lnTo>
                  <a:lnTo>
                    <a:pt x="732874" y="151159"/>
                  </a:lnTo>
                  <a:lnTo>
                    <a:pt x="766315" y="135045"/>
                  </a:lnTo>
                  <a:lnTo>
                    <a:pt x="771303" y="130058"/>
                  </a:lnTo>
                  <a:lnTo>
                    <a:pt x="774482" y="125262"/>
                  </a:lnTo>
                  <a:lnTo>
                    <a:pt x="717783" y="125262"/>
                  </a:lnTo>
                  <a:lnTo>
                    <a:pt x="712860" y="123983"/>
                  </a:lnTo>
                  <a:lnTo>
                    <a:pt x="704675" y="118868"/>
                  </a:lnTo>
                  <a:lnTo>
                    <a:pt x="701606" y="115287"/>
                  </a:lnTo>
                  <a:lnTo>
                    <a:pt x="697514" y="106079"/>
                  </a:lnTo>
                  <a:lnTo>
                    <a:pt x="696491" y="100964"/>
                  </a:lnTo>
                  <a:lnTo>
                    <a:pt x="696491" y="89327"/>
                  </a:lnTo>
                  <a:lnTo>
                    <a:pt x="717911" y="64645"/>
                  </a:lnTo>
                  <a:lnTo>
                    <a:pt x="774081" y="64645"/>
                  </a:lnTo>
                  <a:lnTo>
                    <a:pt x="770919" y="59849"/>
                  </a:lnTo>
                  <a:lnTo>
                    <a:pt x="760944" y="49874"/>
                  </a:lnTo>
                  <a:lnTo>
                    <a:pt x="754870" y="45974"/>
                  </a:lnTo>
                  <a:lnTo>
                    <a:pt x="747708" y="43160"/>
                  </a:lnTo>
                  <a:lnTo>
                    <a:pt x="740675" y="40219"/>
                  </a:lnTo>
                  <a:lnTo>
                    <a:pt x="732618" y="38748"/>
                  </a:lnTo>
                  <a:close/>
                </a:path>
                <a:path w="902334" h="151765">
                  <a:moveTo>
                    <a:pt x="774081" y="64645"/>
                  </a:moveTo>
                  <a:lnTo>
                    <a:pt x="729293" y="64645"/>
                  </a:lnTo>
                  <a:lnTo>
                    <a:pt x="734152" y="65988"/>
                  </a:lnTo>
                  <a:lnTo>
                    <a:pt x="738117" y="68673"/>
                  </a:lnTo>
                  <a:lnTo>
                    <a:pt x="742209" y="71359"/>
                  </a:lnTo>
                  <a:lnTo>
                    <a:pt x="745342" y="75004"/>
                  </a:lnTo>
                  <a:lnTo>
                    <a:pt x="747516" y="79607"/>
                  </a:lnTo>
                  <a:lnTo>
                    <a:pt x="749690" y="84083"/>
                  </a:lnTo>
                  <a:lnTo>
                    <a:pt x="750777" y="89327"/>
                  </a:lnTo>
                  <a:lnTo>
                    <a:pt x="750777" y="100964"/>
                  </a:lnTo>
                  <a:lnTo>
                    <a:pt x="749690" y="106079"/>
                  </a:lnTo>
                  <a:lnTo>
                    <a:pt x="747516" y="110683"/>
                  </a:lnTo>
                  <a:lnTo>
                    <a:pt x="745470" y="115287"/>
                  </a:lnTo>
                  <a:lnTo>
                    <a:pt x="742465" y="118868"/>
                  </a:lnTo>
                  <a:lnTo>
                    <a:pt x="734536" y="123983"/>
                  </a:lnTo>
                  <a:lnTo>
                    <a:pt x="729549" y="125262"/>
                  </a:lnTo>
                  <a:lnTo>
                    <a:pt x="774482" y="125262"/>
                  </a:lnTo>
                  <a:lnTo>
                    <a:pt x="775075" y="124367"/>
                  </a:lnTo>
                  <a:lnTo>
                    <a:pt x="777633" y="117973"/>
                  </a:lnTo>
                  <a:lnTo>
                    <a:pt x="780191" y="111451"/>
                  </a:lnTo>
                  <a:lnTo>
                    <a:pt x="781470" y="104609"/>
                  </a:lnTo>
                  <a:lnTo>
                    <a:pt x="781470" y="85746"/>
                  </a:lnTo>
                  <a:lnTo>
                    <a:pt x="780127" y="78840"/>
                  </a:lnTo>
                  <a:lnTo>
                    <a:pt x="777441" y="72318"/>
                  </a:lnTo>
                  <a:lnTo>
                    <a:pt x="774756" y="65668"/>
                  </a:lnTo>
                  <a:lnTo>
                    <a:pt x="774081" y="64645"/>
                  </a:lnTo>
                  <a:close/>
                </a:path>
                <a:path w="902334" h="151765">
                  <a:moveTo>
                    <a:pt x="827252" y="42393"/>
                  </a:moveTo>
                  <a:lnTo>
                    <a:pt x="802890" y="42393"/>
                  </a:lnTo>
                  <a:lnTo>
                    <a:pt x="802890" y="147514"/>
                  </a:lnTo>
                  <a:lnTo>
                    <a:pt x="833582" y="147514"/>
                  </a:lnTo>
                  <a:lnTo>
                    <a:pt x="833582" y="87472"/>
                  </a:lnTo>
                  <a:lnTo>
                    <a:pt x="825525" y="87472"/>
                  </a:lnTo>
                  <a:lnTo>
                    <a:pt x="825755" y="80439"/>
                  </a:lnTo>
                  <a:lnTo>
                    <a:pt x="825777" y="79751"/>
                  </a:lnTo>
                  <a:lnTo>
                    <a:pt x="826532" y="72702"/>
                  </a:lnTo>
                  <a:lnTo>
                    <a:pt x="827252" y="69057"/>
                  </a:lnTo>
                  <a:lnTo>
                    <a:pt x="827252" y="42393"/>
                  </a:lnTo>
                  <a:close/>
                </a:path>
                <a:path w="902334" h="151765">
                  <a:moveTo>
                    <a:pt x="899489" y="66563"/>
                  </a:moveTo>
                  <a:lnTo>
                    <a:pt x="858391" y="66563"/>
                  </a:lnTo>
                  <a:lnTo>
                    <a:pt x="862927" y="68418"/>
                  </a:lnTo>
                  <a:lnTo>
                    <a:pt x="869517" y="75515"/>
                  </a:lnTo>
                  <a:lnTo>
                    <a:pt x="871180" y="80119"/>
                  </a:lnTo>
                  <a:lnTo>
                    <a:pt x="871180" y="147514"/>
                  </a:lnTo>
                  <a:lnTo>
                    <a:pt x="901872" y="147514"/>
                  </a:lnTo>
                  <a:lnTo>
                    <a:pt x="901872" y="87472"/>
                  </a:lnTo>
                  <a:lnTo>
                    <a:pt x="901261" y="76071"/>
                  </a:lnTo>
                  <a:lnTo>
                    <a:pt x="899489" y="66563"/>
                  </a:lnTo>
                  <a:close/>
                </a:path>
                <a:path w="902334" h="151765">
                  <a:moveTo>
                    <a:pt x="827252" y="69057"/>
                  </a:moveTo>
                  <a:lnTo>
                    <a:pt x="826532" y="72702"/>
                  </a:lnTo>
                  <a:lnTo>
                    <a:pt x="825777" y="79751"/>
                  </a:lnTo>
                  <a:lnTo>
                    <a:pt x="825525" y="87472"/>
                  </a:lnTo>
                  <a:lnTo>
                    <a:pt x="827252" y="87472"/>
                  </a:lnTo>
                  <a:lnTo>
                    <a:pt x="827252" y="69057"/>
                  </a:lnTo>
                  <a:close/>
                </a:path>
                <a:path w="902334" h="151765">
                  <a:moveTo>
                    <a:pt x="864082" y="39132"/>
                  </a:moveTo>
                  <a:lnTo>
                    <a:pt x="854683" y="39132"/>
                  </a:lnTo>
                  <a:lnTo>
                    <a:pt x="847841" y="40922"/>
                  </a:lnTo>
                  <a:lnTo>
                    <a:pt x="827252" y="87472"/>
                  </a:lnTo>
                  <a:lnTo>
                    <a:pt x="833582" y="87472"/>
                  </a:lnTo>
                  <a:lnTo>
                    <a:pt x="833699" y="80119"/>
                  </a:lnTo>
                  <a:lnTo>
                    <a:pt x="835308" y="75707"/>
                  </a:lnTo>
                  <a:lnTo>
                    <a:pt x="842342" y="68418"/>
                  </a:lnTo>
                  <a:lnTo>
                    <a:pt x="847010" y="66563"/>
                  </a:lnTo>
                  <a:lnTo>
                    <a:pt x="899489" y="66563"/>
                  </a:lnTo>
                  <a:lnTo>
                    <a:pt x="899444" y="66323"/>
                  </a:lnTo>
                  <a:lnTo>
                    <a:pt x="872739" y="39887"/>
                  </a:lnTo>
                  <a:lnTo>
                    <a:pt x="864082" y="39132"/>
                  </a:lnTo>
                  <a:close/>
                </a:path>
              </a:pathLst>
            </a:custGeom>
            <a:solidFill>
              <a:srgbClr val="1C1C1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35077" y="938480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51167" y="6741168"/>
              <a:ext cx="6074497" cy="386849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390587" y="738058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70880" y="7140805"/>
              <a:ext cx="1961423" cy="196142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710300" y="778022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9"/>
                  </a:lnTo>
                  <a:lnTo>
                    <a:pt x="651739" y="617135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9" y="65446"/>
                  </a:lnTo>
                  <a:lnTo>
                    <a:pt x="617135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04321" y="7974241"/>
              <a:ext cx="294640" cy="272415"/>
            </a:xfrm>
            <a:custGeom>
              <a:avLst/>
              <a:gdLst/>
              <a:ahLst/>
              <a:cxnLst/>
              <a:rect l="l" t="t" r="r" b="b"/>
              <a:pathLst>
                <a:path w="294640" h="272415">
                  <a:moveTo>
                    <a:pt x="61535" y="83117"/>
                  </a:moveTo>
                  <a:lnTo>
                    <a:pt x="51326" y="83117"/>
                  </a:lnTo>
                  <a:lnTo>
                    <a:pt x="43459" y="84017"/>
                  </a:lnTo>
                  <a:lnTo>
                    <a:pt x="11060" y="104759"/>
                  </a:lnTo>
                  <a:lnTo>
                    <a:pt x="351" y="143226"/>
                  </a:lnTo>
                  <a:lnTo>
                    <a:pt x="0" y="153233"/>
                  </a:lnTo>
                  <a:lnTo>
                    <a:pt x="0" y="201791"/>
                  </a:lnTo>
                  <a:lnTo>
                    <a:pt x="7101" y="243816"/>
                  </a:lnTo>
                  <a:lnTo>
                    <a:pt x="36234" y="269192"/>
                  </a:lnTo>
                  <a:lnTo>
                    <a:pt x="36380" y="269192"/>
                  </a:lnTo>
                  <a:lnTo>
                    <a:pt x="43459" y="271007"/>
                  </a:lnTo>
                  <a:lnTo>
                    <a:pt x="52230" y="272010"/>
                  </a:lnTo>
                  <a:lnTo>
                    <a:pt x="59674" y="272010"/>
                  </a:lnTo>
                  <a:lnTo>
                    <a:pt x="68561" y="271516"/>
                  </a:lnTo>
                  <a:lnTo>
                    <a:pt x="78527" y="270543"/>
                  </a:lnTo>
                  <a:lnTo>
                    <a:pt x="89638" y="269192"/>
                  </a:lnTo>
                  <a:lnTo>
                    <a:pt x="144698" y="261883"/>
                  </a:lnTo>
                  <a:lnTo>
                    <a:pt x="272776" y="261883"/>
                  </a:lnTo>
                  <a:lnTo>
                    <a:pt x="278674" y="256720"/>
                  </a:lnTo>
                  <a:lnTo>
                    <a:pt x="283476" y="250265"/>
                  </a:lnTo>
                  <a:lnTo>
                    <a:pt x="283890" y="249590"/>
                  </a:lnTo>
                  <a:lnTo>
                    <a:pt x="49448" y="249590"/>
                  </a:lnTo>
                  <a:lnTo>
                    <a:pt x="44055" y="248396"/>
                  </a:lnTo>
                  <a:lnTo>
                    <a:pt x="23094" y="211798"/>
                  </a:lnTo>
                  <a:lnTo>
                    <a:pt x="22983" y="210345"/>
                  </a:lnTo>
                  <a:lnTo>
                    <a:pt x="22693" y="201791"/>
                  </a:lnTo>
                  <a:lnTo>
                    <a:pt x="22693" y="153233"/>
                  </a:lnTo>
                  <a:lnTo>
                    <a:pt x="22983" y="144679"/>
                  </a:lnTo>
                  <a:lnTo>
                    <a:pt x="44055" y="106627"/>
                  </a:lnTo>
                  <a:lnTo>
                    <a:pt x="49448" y="105434"/>
                  </a:lnTo>
                  <a:lnTo>
                    <a:pt x="283890" y="105434"/>
                  </a:lnTo>
                  <a:lnTo>
                    <a:pt x="283476" y="104759"/>
                  </a:lnTo>
                  <a:lnTo>
                    <a:pt x="278674" y="98304"/>
                  </a:lnTo>
                  <a:lnTo>
                    <a:pt x="272553" y="92945"/>
                  </a:lnTo>
                  <a:lnTo>
                    <a:pt x="270826" y="91986"/>
                  </a:lnTo>
                  <a:lnTo>
                    <a:pt x="135928" y="91986"/>
                  </a:lnTo>
                  <a:lnTo>
                    <a:pt x="90309" y="85921"/>
                  </a:lnTo>
                  <a:lnTo>
                    <a:pt x="78527" y="84481"/>
                  </a:lnTo>
                  <a:lnTo>
                    <a:pt x="68561" y="83507"/>
                  </a:lnTo>
                  <a:lnTo>
                    <a:pt x="61535" y="83117"/>
                  </a:lnTo>
                  <a:close/>
                </a:path>
                <a:path w="294640" h="272415">
                  <a:moveTo>
                    <a:pt x="272776" y="261883"/>
                  </a:moveTo>
                  <a:lnTo>
                    <a:pt x="149838" y="261883"/>
                  </a:lnTo>
                  <a:lnTo>
                    <a:pt x="204898" y="269192"/>
                  </a:lnTo>
                  <a:lnTo>
                    <a:pt x="216009" y="270543"/>
                  </a:lnTo>
                  <a:lnTo>
                    <a:pt x="225975" y="271516"/>
                  </a:lnTo>
                  <a:lnTo>
                    <a:pt x="234862" y="272010"/>
                  </a:lnTo>
                  <a:lnTo>
                    <a:pt x="242307" y="272010"/>
                  </a:lnTo>
                  <a:lnTo>
                    <a:pt x="251078" y="271007"/>
                  </a:lnTo>
                  <a:lnTo>
                    <a:pt x="258156" y="269192"/>
                  </a:lnTo>
                  <a:lnTo>
                    <a:pt x="258302" y="269192"/>
                  </a:lnTo>
                  <a:lnTo>
                    <a:pt x="265520" y="265985"/>
                  </a:lnTo>
                  <a:lnTo>
                    <a:pt x="272520" y="262097"/>
                  </a:lnTo>
                  <a:lnTo>
                    <a:pt x="272776" y="261883"/>
                  </a:lnTo>
                  <a:close/>
                </a:path>
                <a:path w="294640" h="272415">
                  <a:moveTo>
                    <a:pt x="151788" y="239248"/>
                  </a:moveTo>
                  <a:lnTo>
                    <a:pt x="142748" y="239248"/>
                  </a:lnTo>
                  <a:lnTo>
                    <a:pt x="76249" y="247976"/>
                  </a:lnTo>
                  <a:lnTo>
                    <a:pt x="67010" y="248891"/>
                  </a:lnTo>
                  <a:lnTo>
                    <a:pt x="59081" y="249338"/>
                  </a:lnTo>
                  <a:lnTo>
                    <a:pt x="49448" y="249590"/>
                  </a:lnTo>
                  <a:lnTo>
                    <a:pt x="245088" y="249590"/>
                  </a:lnTo>
                  <a:lnTo>
                    <a:pt x="235455" y="249338"/>
                  </a:lnTo>
                  <a:lnTo>
                    <a:pt x="227526" y="248891"/>
                  </a:lnTo>
                  <a:lnTo>
                    <a:pt x="218287" y="247976"/>
                  </a:lnTo>
                  <a:lnTo>
                    <a:pt x="151788" y="239248"/>
                  </a:lnTo>
                  <a:close/>
                </a:path>
                <a:path w="294640" h="272415">
                  <a:moveTo>
                    <a:pt x="283890" y="105434"/>
                  </a:moveTo>
                  <a:lnTo>
                    <a:pt x="245088" y="105434"/>
                  </a:lnTo>
                  <a:lnTo>
                    <a:pt x="250481" y="106627"/>
                  </a:lnTo>
                  <a:lnTo>
                    <a:pt x="256595" y="110024"/>
                  </a:lnTo>
                  <a:lnTo>
                    <a:pt x="271843" y="153233"/>
                  </a:lnTo>
                  <a:lnTo>
                    <a:pt x="271843" y="201791"/>
                  </a:lnTo>
                  <a:lnTo>
                    <a:pt x="262399" y="240600"/>
                  </a:lnTo>
                  <a:lnTo>
                    <a:pt x="245088" y="249590"/>
                  </a:lnTo>
                  <a:lnTo>
                    <a:pt x="283890" y="249590"/>
                  </a:lnTo>
                  <a:lnTo>
                    <a:pt x="294185" y="211798"/>
                  </a:lnTo>
                  <a:lnTo>
                    <a:pt x="294537" y="153233"/>
                  </a:lnTo>
                  <a:lnTo>
                    <a:pt x="294236" y="144679"/>
                  </a:lnTo>
                  <a:lnTo>
                    <a:pt x="287494" y="111304"/>
                  </a:lnTo>
                  <a:lnTo>
                    <a:pt x="283890" y="105434"/>
                  </a:lnTo>
                  <a:close/>
                </a:path>
                <a:path w="294640" h="272415">
                  <a:moveTo>
                    <a:pt x="98129" y="188852"/>
                  </a:moveTo>
                  <a:lnTo>
                    <a:pt x="75450" y="188852"/>
                  </a:lnTo>
                  <a:lnTo>
                    <a:pt x="75450" y="206454"/>
                  </a:lnTo>
                  <a:lnTo>
                    <a:pt x="80527" y="211531"/>
                  </a:lnTo>
                  <a:lnTo>
                    <a:pt x="93052" y="211531"/>
                  </a:lnTo>
                  <a:lnTo>
                    <a:pt x="98129" y="206454"/>
                  </a:lnTo>
                  <a:lnTo>
                    <a:pt x="98129" y="188852"/>
                  </a:lnTo>
                  <a:close/>
                </a:path>
                <a:path w="294640" h="272415">
                  <a:moveTo>
                    <a:pt x="214009" y="188852"/>
                  </a:moveTo>
                  <a:lnTo>
                    <a:pt x="201484" y="188852"/>
                  </a:lnTo>
                  <a:lnTo>
                    <a:pt x="196407" y="193929"/>
                  </a:lnTo>
                  <a:lnTo>
                    <a:pt x="196407" y="206454"/>
                  </a:lnTo>
                  <a:lnTo>
                    <a:pt x="201484" y="211531"/>
                  </a:lnTo>
                  <a:lnTo>
                    <a:pt x="214009" y="211531"/>
                  </a:lnTo>
                  <a:lnTo>
                    <a:pt x="219086" y="206454"/>
                  </a:lnTo>
                  <a:lnTo>
                    <a:pt x="219086" y="193929"/>
                  </a:lnTo>
                  <a:lnTo>
                    <a:pt x="214009" y="188852"/>
                  </a:lnTo>
                  <a:close/>
                </a:path>
                <a:path w="294640" h="272415">
                  <a:moveTo>
                    <a:pt x="115732" y="166172"/>
                  </a:moveTo>
                  <a:lnTo>
                    <a:pt x="57847" y="166172"/>
                  </a:lnTo>
                  <a:lnTo>
                    <a:pt x="52770" y="171249"/>
                  </a:lnTo>
                  <a:lnTo>
                    <a:pt x="52770" y="183775"/>
                  </a:lnTo>
                  <a:lnTo>
                    <a:pt x="57847" y="188852"/>
                  </a:lnTo>
                  <a:lnTo>
                    <a:pt x="115732" y="188852"/>
                  </a:lnTo>
                  <a:lnTo>
                    <a:pt x="120809" y="183775"/>
                  </a:lnTo>
                  <a:lnTo>
                    <a:pt x="120809" y="171249"/>
                  </a:lnTo>
                  <a:lnTo>
                    <a:pt x="115732" y="166172"/>
                  </a:lnTo>
                  <a:close/>
                </a:path>
                <a:path w="294640" h="272415">
                  <a:moveTo>
                    <a:pt x="191330" y="166172"/>
                  </a:moveTo>
                  <a:lnTo>
                    <a:pt x="178804" y="166172"/>
                  </a:lnTo>
                  <a:lnTo>
                    <a:pt x="173727" y="171249"/>
                  </a:lnTo>
                  <a:lnTo>
                    <a:pt x="173727" y="183775"/>
                  </a:lnTo>
                  <a:lnTo>
                    <a:pt x="178804" y="188852"/>
                  </a:lnTo>
                  <a:lnTo>
                    <a:pt x="191330" y="188852"/>
                  </a:lnTo>
                  <a:lnTo>
                    <a:pt x="196407" y="183775"/>
                  </a:lnTo>
                  <a:lnTo>
                    <a:pt x="196407" y="171249"/>
                  </a:lnTo>
                  <a:lnTo>
                    <a:pt x="191330" y="166172"/>
                  </a:lnTo>
                  <a:close/>
                </a:path>
                <a:path w="294640" h="272415">
                  <a:moveTo>
                    <a:pt x="236689" y="166172"/>
                  </a:moveTo>
                  <a:lnTo>
                    <a:pt x="224163" y="166172"/>
                  </a:lnTo>
                  <a:lnTo>
                    <a:pt x="219086" y="171249"/>
                  </a:lnTo>
                  <a:lnTo>
                    <a:pt x="219086" y="183775"/>
                  </a:lnTo>
                  <a:lnTo>
                    <a:pt x="224163" y="188852"/>
                  </a:lnTo>
                  <a:lnTo>
                    <a:pt x="236689" y="188852"/>
                  </a:lnTo>
                  <a:lnTo>
                    <a:pt x="241766" y="183775"/>
                  </a:lnTo>
                  <a:lnTo>
                    <a:pt x="241766" y="171249"/>
                  </a:lnTo>
                  <a:lnTo>
                    <a:pt x="236689" y="166172"/>
                  </a:lnTo>
                  <a:close/>
                </a:path>
                <a:path w="294640" h="272415">
                  <a:moveTo>
                    <a:pt x="93052" y="143493"/>
                  </a:moveTo>
                  <a:lnTo>
                    <a:pt x="80527" y="143493"/>
                  </a:lnTo>
                  <a:lnTo>
                    <a:pt x="75450" y="148570"/>
                  </a:lnTo>
                  <a:lnTo>
                    <a:pt x="75450" y="166172"/>
                  </a:lnTo>
                  <a:lnTo>
                    <a:pt x="98129" y="166172"/>
                  </a:lnTo>
                  <a:lnTo>
                    <a:pt x="98129" y="148570"/>
                  </a:lnTo>
                  <a:lnTo>
                    <a:pt x="93052" y="143493"/>
                  </a:lnTo>
                  <a:close/>
                </a:path>
                <a:path w="294640" h="272415">
                  <a:moveTo>
                    <a:pt x="214009" y="143493"/>
                  </a:moveTo>
                  <a:lnTo>
                    <a:pt x="201484" y="143493"/>
                  </a:lnTo>
                  <a:lnTo>
                    <a:pt x="196407" y="148570"/>
                  </a:lnTo>
                  <a:lnTo>
                    <a:pt x="196407" y="161095"/>
                  </a:lnTo>
                  <a:lnTo>
                    <a:pt x="201484" y="166172"/>
                  </a:lnTo>
                  <a:lnTo>
                    <a:pt x="214009" y="166172"/>
                  </a:lnTo>
                  <a:lnTo>
                    <a:pt x="219086" y="161095"/>
                  </a:lnTo>
                  <a:lnTo>
                    <a:pt x="219086" y="148570"/>
                  </a:lnTo>
                  <a:lnTo>
                    <a:pt x="214009" y="143493"/>
                  </a:lnTo>
                  <a:close/>
                </a:path>
                <a:path w="294640" h="272415">
                  <a:moveTo>
                    <a:pt x="245088" y="105434"/>
                  </a:moveTo>
                  <a:lnTo>
                    <a:pt x="49448" y="105434"/>
                  </a:lnTo>
                  <a:lnTo>
                    <a:pt x="59081" y="105686"/>
                  </a:lnTo>
                  <a:lnTo>
                    <a:pt x="67010" y="106133"/>
                  </a:lnTo>
                  <a:lnTo>
                    <a:pt x="76249" y="107047"/>
                  </a:lnTo>
                  <a:lnTo>
                    <a:pt x="87037" y="108366"/>
                  </a:lnTo>
                  <a:lnTo>
                    <a:pt x="146764" y="116311"/>
                  </a:lnTo>
                  <a:lnTo>
                    <a:pt x="147772" y="116311"/>
                  </a:lnTo>
                  <a:lnTo>
                    <a:pt x="207499" y="108366"/>
                  </a:lnTo>
                  <a:lnTo>
                    <a:pt x="218287" y="107047"/>
                  </a:lnTo>
                  <a:lnTo>
                    <a:pt x="227526" y="106133"/>
                  </a:lnTo>
                  <a:lnTo>
                    <a:pt x="235455" y="105686"/>
                  </a:lnTo>
                  <a:lnTo>
                    <a:pt x="245088" y="105434"/>
                  </a:lnTo>
                  <a:close/>
                </a:path>
                <a:path w="294640" h="272415">
                  <a:moveTo>
                    <a:pt x="236832" y="0"/>
                  </a:moveTo>
                  <a:lnTo>
                    <a:pt x="205904" y="0"/>
                  </a:lnTo>
                  <a:lnTo>
                    <a:pt x="196396" y="341"/>
                  </a:lnTo>
                  <a:lnTo>
                    <a:pt x="159300" y="10685"/>
                  </a:lnTo>
                  <a:lnTo>
                    <a:pt x="138251" y="43919"/>
                  </a:lnTo>
                  <a:lnTo>
                    <a:pt x="135928" y="91986"/>
                  </a:lnTo>
                  <a:lnTo>
                    <a:pt x="158608" y="91986"/>
                  </a:lnTo>
                  <a:lnTo>
                    <a:pt x="158629" y="80300"/>
                  </a:lnTo>
                  <a:lnTo>
                    <a:pt x="158747" y="70252"/>
                  </a:lnTo>
                  <a:lnTo>
                    <a:pt x="169743" y="31131"/>
                  </a:lnTo>
                  <a:lnTo>
                    <a:pt x="206638" y="22669"/>
                  </a:lnTo>
                  <a:lnTo>
                    <a:pt x="236556" y="22669"/>
                  </a:lnTo>
                  <a:lnTo>
                    <a:pt x="241766" y="17459"/>
                  </a:lnTo>
                  <a:lnTo>
                    <a:pt x="241766" y="4933"/>
                  </a:lnTo>
                  <a:lnTo>
                    <a:pt x="236832" y="0"/>
                  </a:lnTo>
                  <a:close/>
                </a:path>
                <a:path w="294640" h="272415">
                  <a:moveTo>
                    <a:pt x="243211" y="83117"/>
                  </a:moveTo>
                  <a:lnTo>
                    <a:pt x="233001" y="83117"/>
                  </a:lnTo>
                  <a:lnTo>
                    <a:pt x="225975" y="83507"/>
                  </a:lnTo>
                  <a:lnTo>
                    <a:pt x="216009" y="84481"/>
                  </a:lnTo>
                  <a:lnTo>
                    <a:pt x="204226" y="85921"/>
                  </a:lnTo>
                  <a:lnTo>
                    <a:pt x="158608" y="91986"/>
                  </a:lnTo>
                  <a:lnTo>
                    <a:pt x="270826" y="91986"/>
                  </a:lnTo>
                  <a:lnTo>
                    <a:pt x="265520" y="89038"/>
                  </a:lnTo>
                  <a:lnTo>
                    <a:pt x="258501" y="85921"/>
                  </a:lnTo>
                  <a:lnTo>
                    <a:pt x="251078" y="84017"/>
                  </a:lnTo>
                  <a:lnTo>
                    <a:pt x="243211" y="8311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3242" y="8840727"/>
              <a:ext cx="2358122" cy="24871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710300" y="938588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06361" y="9392649"/>
              <a:ext cx="1148024" cy="16113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710300" y="938480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26391" y="6018265"/>
              <a:ext cx="5052700" cy="463118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65811" y="6657686"/>
              <a:ext cx="3773861" cy="335234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44295" y="10538832"/>
              <a:ext cx="4042911" cy="29332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556037" y="10542922"/>
              <a:ext cx="421640" cy="233679"/>
            </a:xfrm>
            <a:custGeom>
              <a:avLst/>
              <a:gdLst/>
              <a:ahLst/>
              <a:cxnLst/>
              <a:rect l="l" t="t" r="r" b="b"/>
              <a:pathLst>
                <a:path w="421640" h="233679">
                  <a:moveTo>
                    <a:pt x="161773" y="0"/>
                  </a:moveTo>
                  <a:lnTo>
                    <a:pt x="77050" y="0"/>
                  </a:lnTo>
                  <a:lnTo>
                    <a:pt x="0" y="233388"/>
                  </a:lnTo>
                  <a:lnTo>
                    <a:pt x="52432" y="233388"/>
                  </a:lnTo>
                  <a:lnTo>
                    <a:pt x="70908" y="175521"/>
                  </a:lnTo>
                  <a:lnTo>
                    <a:pt x="58507" y="175521"/>
                  </a:lnTo>
                  <a:lnTo>
                    <a:pt x="74492" y="132040"/>
                  </a:lnTo>
                  <a:lnTo>
                    <a:pt x="84791" y="132040"/>
                  </a:lnTo>
                  <a:lnTo>
                    <a:pt x="113271" y="42841"/>
                  </a:lnTo>
                  <a:lnTo>
                    <a:pt x="98151" y="42841"/>
                  </a:lnTo>
                  <a:lnTo>
                    <a:pt x="115415" y="36127"/>
                  </a:lnTo>
                  <a:lnTo>
                    <a:pt x="174145" y="36127"/>
                  </a:lnTo>
                  <a:lnTo>
                    <a:pt x="161773" y="0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87350" y="233388"/>
                  </a:lnTo>
                  <a:lnTo>
                    <a:pt x="241701" y="233388"/>
                  </a:lnTo>
                  <a:lnTo>
                    <a:pt x="221883" y="175521"/>
                  </a:lnTo>
                  <a:lnTo>
                    <a:pt x="182234" y="175521"/>
                  </a:lnTo>
                  <a:lnTo>
                    <a:pt x="165929" y="132040"/>
                  </a:lnTo>
                  <a:lnTo>
                    <a:pt x="206992" y="132040"/>
                  </a:lnTo>
                  <a:lnTo>
                    <a:pt x="176445" y="42841"/>
                  </a:lnTo>
                  <a:lnTo>
                    <a:pt x="139393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84791" y="132040"/>
                  </a:moveTo>
                  <a:lnTo>
                    <a:pt x="74492" y="132040"/>
                  </a:lnTo>
                  <a:lnTo>
                    <a:pt x="58507" y="175521"/>
                  </a:lnTo>
                  <a:lnTo>
                    <a:pt x="70908" y="175521"/>
                  </a:lnTo>
                  <a:lnTo>
                    <a:pt x="84791" y="132040"/>
                  </a:lnTo>
                  <a:close/>
                </a:path>
                <a:path w="421640" h="233679">
                  <a:moveTo>
                    <a:pt x="154169" y="132040"/>
                  </a:moveTo>
                  <a:lnTo>
                    <a:pt x="84791" y="132040"/>
                  </a:lnTo>
                  <a:lnTo>
                    <a:pt x="70908" y="175521"/>
                  </a:lnTo>
                  <a:lnTo>
                    <a:pt x="168405" y="175521"/>
                  </a:lnTo>
                  <a:lnTo>
                    <a:pt x="154169" y="132040"/>
                  </a:lnTo>
                  <a:close/>
                </a:path>
                <a:path w="421640" h="233679">
                  <a:moveTo>
                    <a:pt x="206992" y="132040"/>
                  </a:moveTo>
                  <a:lnTo>
                    <a:pt x="165929" y="132040"/>
                  </a:lnTo>
                  <a:lnTo>
                    <a:pt x="182234" y="175521"/>
                  </a:lnTo>
                  <a:lnTo>
                    <a:pt x="221883" y="175521"/>
                  </a:lnTo>
                  <a:lnTo>
                    <a:pt x="206992" y="132040"/>
                  </a:lnTo>
                  <a:close/>
                </a:path>
                <a:path w="421640" h="233679">
                  <a:moveTo>
                    <a:pt x="115415" y="36127"/>
                  </a:moveTo>
                  <a:lnTo>
                    <a:pt x="98151" y="42841"/>
                  </a:lnTo>
                  <a:lnTo>
                    <a:pt x="113271" y="42841"/>
                  </a:lnTo>
                  <a:lnTo>
                    <a:pt x="115415" y="36127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15415" y="36127"/>
                  </a:lnTo>
                  <a:lnTo>
                    <a:pt x="113271" y="42841"/>
                  </a:lnTo>
                  <a:lnTo>
                    <a:pt x="124966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174145" y="36127"/>
                  </a:moveTo>
                  <a:lnTo>
                    <a:pt x="122768" y="36127"/>
                  </a:lnTo>
                  <a:lnTo>
                    <a:pt x="139393" y="42841"/>
                  </a:lnTo>
                  <a:lnTo>
                    <a:pt x="176445" y="42841"/>
                  </a:lnTo>
                  <a:lnTo>
                    <a:pt x="174145" y="36127"/>
                  </a:lnTo>
                  <a:close/>
                </a:path>
                <a:path w="421640" h="233679">
                  <a:moveTo>
                    <a:pt x="320482" y="0"/>
                  </a:moveTo>
                  <a:lnTo>
                    <a:pt x="269008" y="0"/>
                  </a:lnTo>
                  <a:lnTo>
                    <a:pt x="269008" y="233388"/>
                  </a:lnTo>
                  <a:lnTo>
                    <a:pt x="320482" y="233388"/>
                  </a:lnTo>
                  <a:lnTo>
                    <a:pt x="320482" y="0"/>
                  </a:lnTo>
                  <a:close/>
                </a:path>
                <a:path w="421640" h="233679">
                  <a:moveTo>
                    <a:pt x="269008" y="0"/>
                  </a:moveTo>
                  <a:lnTo>
                    <a:pt x="248227" y="0"/>
                  </a:lnTo>
                  <a:lnTo>
                    <a:pt x="248227" y="37725"/>
                  </a:lnTo>
                  <a:lnTo>
                    <a:pt x="269008" y="37725"/>
                  </a:lnTo>
                  <a:lnTo>
                    <a:pt x="269008" y="0"/>
                  </a:lnTo>
                  <a:close/>
                </a:path>
                <a:path w="421640" h="233679">
                  <a:moveTo>
                    <a:pt x="421328" y="0"/>
                  </a:moveTo>
                  <a:lnTo>
                    <a:pt x="369854" y="0"/>
                  </a:lnTo>
                  <a:lnTo>
                    <a:pt x="369854" y="233388"/>
                  </a:lnTo>
                  <a:lnTo>
                    <a:pt x="421328" y="233388"/>
                  </a:lnTo>
                  <a:lnTo>
                    <a:pt x="421328" y="0"/>
                  </a:lnTo>
                  <a:close/>
                </a:path>
                <a:path w="421640" h="233679">
                  <a:moveTo>
                    <a:pt x="369854" y="0"/>
                  </a:moveTo>
                  <a:lnTo>
                    <a:pt x="349073" y="0"/>
                  </a:lnTo>
                  <a:lnTo>
                    <a:pt x="349073" y="37725"/>
                  </a:lnTo>
                  <a:lnTo>
                    <a:pt x="369854" y="37725"/>
                  </a:lnTo>
                  <a:lnTo>
                    <a:pt x="36985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20874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436771" y="10509576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08206" y="291251"/>
                  </a:moveTo>
                  <a:lnTo>
                    <a:pt x="291250" y="308205"/>
                  </a:lnTo>
                  <a:lnTo>
                    <a:pt x="295932" y="312888"/>
                  </a:lnTo>
                  <a:lnTo>
                    <a:pt x="303523" y="312888"/>
                  </a:lnTo>
                  <a:lnTo>
                    <a:pt x="312887" y="303524"/>
                  </a:lnTo>
                  <a:lnTo>
                    <a:pt x="312888" y="295933"/>
                  </a:lnTo>
                  <a:lnTo>
                    <a:pt x="308206" y="291251"/>
                  </a:lnTo>
                  <a:close/>
                </a:path>
                <a:path w="313054" h="313054">
                  <a:moveTo>
                    <a:pt x="260214" y="243253"/>
                  </a:moveTo>
                  <a:lnTo>
                    <a:pt x="243259" y="260209"/>
                  </a:lnTo>
                  <a:lnTo>
                    <a:pt x="291250" y="308205"/>
                  </a:lnTo>
                  <a:lnTo>
                    <a:pt x="308206" y="291251"/>
                  </a:lnTo>
                  <a:lnTo>
                    <a:pt x="260214" y="243253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01338" y="7554"/>
                  </a:lnTo>
                  <a:lnTo>
                    <a:pt x="60663" y="28592"/>
                  </a:lnTo>
                  <a:lnTo>
                    <a:pt x="28588" y="60671"/>
                  </a:lnTo>
                  <a:lnTo>
                    <a:pt x="7553" y="101350"/>
                  </a:lnTo>
                  <a:lnTo>
                    <a:pt x="0" y="148189"/>
                  </a:lnTo>
                  <a:lnTo>
                    <a:pt x="7553" y="195028"/>
                  </a:lnTo>
                  <a:lnTo>
                    <a:pt x="28588" y="235707"/>
                  </a:lnTo>
                  <a:lnTo>
                    <a:pt x="60663" y="267786"/>
                  </a:lnTo>
                  <a:lnTo>
                    <a:pt x="101338" y="288824"/>
                  </a:lnTo>
                  <a:lnTo>
                    <a:pt x="148173" y="296379"/>
                  </a:lnTo>
                  <a:lnTo>
                    <a:pt x="148173" y="272400"/>
                  </a:lnTo>
                  <a:lnTo>
                    <a:pt x="99831" y="262639"/>
                  </a:lnTo>
                  <a:lnTo>
                    <a:pt x="60354" y="236020"/>
                  </a:lnTo>
                  <a:lnTo>
                    <a:pt x="33738" y="196538"/>
                  </a:lnTo>
                  <a:lnTo>
                    <a:pt x="23978" y="148189"/>
                  </a:lnTo>
                  <a:lnTo>
                    <a:pt x="33738" y="99840"/>
                  </a:lnTo>
                  <a:lnTo>
                    <a:pt x="60354" y="60358"/>
                  </a:lnTo>
                  <a:lnTo>
                    <a:pt x="99831" y="33739"/>
                  </a:lnTo>
                  <a:lnTo>
                    <a:pt x="148173" y="23978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48173" y="23978"/>
                  </a:lnTo>
                  <a:lnTo>
                    <a:pt x="196515" y="33739"/>
                  </a:lnTo>
                  <a:lnTo>
                    <a:pt x="235992" y="60358"/>
                  </a:lnTo>
                  <a:lnTo>
                    <a:pt x="262609" y="99840"/>
                  </a:lnTo>
                  <a:lnTo>
                    <a:pt x="272369" y="148189"/>
                  </a:lnTo>
                  <a:lnTo>
                    <a:pt x="262609" y="196538"/>
                  </a:lnTo>
                  <a:lnTo>
                    <a:pt x="235992" y="236020"/>
                  </a:lnTo>
                  <a:lnTo>
                    <a:pt x="196515" y="262639"/>
                  </a:lnTo>
                  <a:lnTo>
                    <a:pt x="148173" y="272400"/>
                  </a:lnTo>
                  <a:lnTo>
                    <a:pt x="148173" y="296379"/>
                  </a:lnTo>
                  <a:lnTo>
                    <a:pt x="195008" y="288824"/>
                  </a:lnTo>
                  <a:lnTo>
                    <a:pt x="235683" y="267786"/>
                  </a:lnTo>
                  <a:lnTo>
                    <a:pt x="243259" y="260209"/>
                  </a:lnTo>
                  <a:lnTo>
                    <a:pt x="232165" y="249113"/>
                  </a:lnTo>
                  <a:lnTo>
                    <a:pt x="232165" y="241522"/>
                  </a:lnTo>
                  <a:lnTo>
                    <a:pt x="241529" y="232159"/>
                  </a:lnTo>
                  <a:lnTo>
                    <a:pt x="269593" y="232159"/>
                  </a:lnTo>
                  <a:lnTo>
                    <a:pt x="288793" y="195028"/>
                  </a:lnTo>
                  <a:lnTo>
                    <a:pt x="296347" y="148189"/>
                  </a:lnTo>
                  <a:lnTo>
                    <a:pt x="288793" y="101350"/>
                  </a:lnTo>
                  <a:lnTo>
                    <a:pt x="267758" y="60671"/>
                  </a:lnTo>
                  <a:lnTo>
                    <a:pt x="235683" y="28592"/>
                  </a:lnTo>
                  <a:lnTo>
                    <a:pt x="195008" y="7554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253803" y="236841"/>
                  </a:moveTo>
                  <a:lnTo>
                    <a:pt x="236846" y="253795"/>
                  </a:lnTo>
                  <a:lnTo>
                    <a:pt x="243259" y="260209"/>
                  </a:lnTo>
                  <a:lnTo>
                    <a:pt x="260214" y="243253"/>
                  </a:lnTo>
                  <a:lnTo>
                    <a:pt x="253803" y="236841"/>
                  </a:lnTo>
                  <a:close/>
                </a:path>
                <a:path w="313054" h="313054">
                  <a:moveTo>
                    <a:pt x="249121" y="232159"/>
                  </a:moveTo>
                  <a:lnTo>
                    <a:pt x="241529" y="232159"/>
                  </a:lnTo>
                  <a:lnTo>
                    <a:pt x="232165" y="241522"/>
                  </a:lnTo>
                  <a:lnTo>
                    <a:pt x="232165" y="249113"/>
                  </a:lnTo>
                  <a:lnTo>
                    <a:pt x="236846" y="253795"/>
                  </a:lnTo>
                  <a:lnTo>
                    <a:pt x="253803" y="236841"/>
                  </a:lnTo>
                  <a:lnTo>
                    <a:pt x="249121" y="232159"/>
                  </a:lnTo>
                  <a:close/>
                </a:path>
                <a:path w="313054" h="313054">
                  <a:moveTo>
                    <a:pt x="269593" y="232159"/>
                  </a:moveTo>
                  <a:lnTo>
                    <a:pt x="249121" y="232159"/>
                  </a:lnTo>
                  <a:lnTo>
                    <a:pt x="260214" y="243253"/>
                  </a:lnTo>
                  <a:lnTo>
                    <a:pt x="267758" y="235707"/>
                  </a:lnTo>
                  <a:lnTo>
                    <a:pt x="269593" y="2321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84091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87906" y="10597493"/>
              <a:ext cx="135876" cy="13587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2299988" y="10509576"/>
              <a:ext cx="311785" cy="311785"/>
            </a:xfrm>
            <a:custGeom>
              <a:avLst/>
              <a:gdLst/>
              <a:ahLst/>
              <a:cxnLst/>
              <a:rect l="l" t="t" r="r" b="b"/>
              <a:pathLst>
                <a:path w="311784" h="311784">
                  <a:moveTo>
                    <a:pt x="155858" y="0"/>
                  </a:moveTo>
                  <a:lnTo>
                    <a:pt x="106595" y="7945"/>
                  </a:lnTo>
                  <a:lnTo>
                    <a:pt x="63810" y="30071"/>
                  </a:lnTo>
                  <a:lnTo>
                    <a:pt x="30071" y="63810"/>
                  </a:lnTo>
                  <a:lnTo>
                    <a:pt x="7945" y="106595"/>
                  </a:lnTo>
                  <a:lnTo>
                    <a:pt x="0" y="155858"/>
                  </a:lnTo>
                  <a:lnTo>
                    <a:pt x="7945" y="205122"/>
                  </a:lnTo>
                  <a:lnTo>
                    <a:pt x="30071" y="247907"/>
                  </a:lnTo>
                  <a:lnTo>
                    <a:pt x="63810" y="281645"/>
                  </a:lnTo>
                  <a:lnTo>
                    <a:pt x="106595" y="303771"/>
                  </a:lnTo>
                  <a:lnTo>
                    <a:pt x="155858" y="311717"/>
                  </a:lnTo>
                  <a:lnTo>
                    <a:pt x="155858" y="287739"/>
                  </a:lnTo>
                  <a:lnTo>
                    <a:pt x="114174" y="281016"/>
                  </a:lnTo>
                  <a:lnTo>
                    <a:pt x="77971" y="262294"/>
                  </a:lnTo>
                  <a:lnTo>
                    <a:pt x="49423" y="233745"/>
                  </a:lnTo>
                  <a:lnTo>
                    <a:pt x="30701" y="197543"/>
                  </a:lnTo>
                  <a:lnTo>
                    <a:pt x="23978" y="155858"/>
                  </a:lnTo>
                  <a:lnTo>
                    <a:pt x="30701" y="114174"/>
                  </a:lnTo>
                  <a:lnTo>
                    <a:pt x="49423" y="77971"/>
                  </a:lnTo>
                  <a:lnTo>
                    <a:pt x="77971" y="49423"/>
                  </a:lnTo>
                  <a:lnTo>
                    <a:pt x="114174" y="30701"/>
                  </a:lnTo>
                  <a:lnTo>
                    <a:pt x="155858" y="23978"/>
                  </a:lnTo>
                  <a:lnTo>
                    <a:pt x="155858" y="0"/>
                  </a:lnTo>
                  <a:close/>
                </a:path>
                <a:path w="311784" h="311784">
                  <a:moveTo>
                    <a:pt x="155858" y="0"/>
                  </a:moveTo>
                  <a:lnTo>
                    <a:pt x="155858" y="23978"/>
                  </a:lnTo>
                  <a:lnTo>
                    <a:pt x="197543" y="30701"/>
                  </a:lnTo>
                  <a:lnTo>
                    <a:pt x="233745" y="49423"/>
                  </a:lnTo>
                  <a:lnTo>
                    <a:pt x="262294" y="77971"/>
                  </a:lnTo>
                  <a:lnTo>
                    <a:pt x="281016" y="114174"/>
                  </a:lnTo>
                  <a:lnTo>
                    <a:pt x="287739" y="155858"/>
                  </a:lnTo>
                  <a:lnTo>
                    <a:pt x="281016" y="197543"/>
                  </a:lnTo>
                  <a:lnTo>
                    <a:pt x="262294" y="233745"/>
                  </a:lnTo>
                  <a:lnTo>
                    <a:pt x="233745" y="262294"/>
                  </a:lnTo>
                  <a:lnTo>
                    <a:pt x="197543" y="281016"/>
                  </a:lnTo>
                  <a:lnTo>
                    <a:pt x="155858" y="287739"/>
                  </a:lnTo>
                  <a:lnTo>
                    <a:pt x="155858" y="311717"/>
                  </a:lnTo>
                  <a:lnTo>
                    <a:pt x="205122" y="303771"/>
                  </a:lnTo>
                  <a:lnTo>
                    <a:pt x="247907" y="281645"/>
                  </a:lnTo>
                  <a:lnTo>
                    <a:pt x="281645" y="247907"/>
                  </a:lnTo>
                  <a:lnTo>
                    <a:pt x="303771" y="205122"/>
                  </a:lnTo>
                  <a:lnTo>
                    <a:pt x="311717" y="155858"/>
                  </a:lnTo>
                  <a:lnTo>
                    <a:pt x="303771" y="106595"/>
                  </a:lnTo>
                  <a:lnTo>
                    <a:pt x="281645" y="63810"/>
                  </a:lnTo>
                  <a:lnTo>
                    <a:pt x="247907" y="30071"/>
                  </a:lnTo>
                  <a:lnTo>
                    <a:pt x="205122" y="7945"/>
                  </a:lnTo>
                  <a:lnTo>
                    <a:pt x="15585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5944" y="10585504"/>
              <a:ext cx="8891076" cy="276258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115364" y="11224924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5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35077" y="11524703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18407" y="11737476"/>
              <a:ext cx="318135" cy="459105"/>
            </a:xfrm>
            <a:custGeom>
              <a:avLst/>
              <a:gdLst/>
              <a:ahLst/>
              <a:cxnLst/>
              <a:rect l="l" t="t" r="r" b="b"/>
              <a:pathLst>
                <a:path w="318135" h="459104">
                  <a:moveTo>
                    <a:pt x="37984" y="299872"/>
                  </a:moveTo>
                  <a:lnTo>
                    <a:pt x="25832" y="308065"/>
                  </a:lnTo>
                  <a:lnTo>
                    <a:pt x="6931" y="336100"/>
                  </a:lnTo>
                  <a:lnTo>
                    <a:pt x="0" y="370431"/>
                  </a:lnTo>
                  <a:lnTo>
                    <a:pt x="6931" y="404761"/>
                  </a:lnTo>
                  <a:lnTo>
                    <a:pt x="25832" y="432796"/>
                  </a:lnTo>
                  <a:lnTo>
                    <a:pt x="53867" y="451698"/>
                  </a:lnTo>
                  <a:lnTo>
                    <a:pt x="88197" y="458629"/>
                  </a:lnTo>
                  <a:lnTo>
                    <a:pt x="88197" y="423349"/>
                  </a:lnTo>
                  <a:lnTo>
                    <a:pt x="67599" y="419191"/>
                  </a:lnTo>
                  <a:lnTo>
                    <a:pt x="50778" y="407850"/>
                  </a:lnTo>
                  <a:lnTo>
                    <a:pt x="39437" y="391029"/>
                  </a:lnTo>
                  <a:lnTo>
                    <a:pt x="35279" y="370431"/>
                  </a:lnTo>
                  <a:lnTo>
                    <a:pt x="39437" y="349832"/>
                  </a:lnTo>
                  <a:lnTo>
                    <a:pt x="50778" y="333012"/>
                  </a:lnTo>
                  <a:lnTo>
                    <a:pt x="67599" y="321671"/>
                  </a:lnTo>
                  <a:lnTo>
                    <a:pt x="88197" y="317512"/>
                  </a:lnTo>
                  <a:lnTo>
                    <a:pt x="53867" y="310581"/>
                  </a:lnTo>
                  <a:lnTo>
                    <a:pt x="37984" y="299872"/>
                  </a:lnTo>
                  <a:close/>
                </a:path>
                <a:path w="318135" h="459104">
                  <a:moveTo>
                    <a:pt x="158756" y="17639"/>
                  </a:moveTo>
                  <a:lnTo>
                    <a:pt x="141116" y="17639"/>
                  </a:lnTo>
                  <a:lnTo>
                    <a:pt x="141116" y="370431"/>
                  </a:lnTo>
                  <a:lnTo>
                    <a:pt x="136958" y="391029"/>
                  </a:lnTo>
                  <a:lnTo>
                    <a:pt x="125617" y="407850"/>
                  </a:lnTo>
                  <a:lnTo>
                    <a:pt x="108796" y="419191"/>
                  </a:lnTo>
                  <a:lnTo>
                    <a:pt x="88197" y="423349"/>
                  </a:lnTo>
                  <a:lnTo>
                    <a:pt x="88197" y="458629"/>
                  </a:lnTo>
                  <a:lnTo>
                    <a:pt x="122528" y="451698"/>
                  </a:lnTo>
                  <a:lnTo>
                    <a:pt x="150563" y="432796"/>
                  </a:lnTo>
                  <a:lnTo>
                    <a:pt x="169464" y="404761"/>
                  </a:lnTo>
                  <a:lnTo>
                    <a:pt x="176395" y="370431"/>
                  </a:lnTo>
                  <a:lnTo>
                    <a:pt x="176395" y="317512"/>
                  </a:lnTo>
                  <a:lnTo>
                    <a:pt x="158756" y="317512"/>
                  </a:lnTo>
                  <a:lnTo>
                    <a:pt x="158756" y="282233"/>
                  </a:lnTo>
                  <a:lnTo>
                    <a:pt x="165018" y="282233"/>
                  </a:lnTo>
                  <a:lnTo>
                    <a:pt x="153696" y="265440"/>
                  </a:lnTo>
                  <a:lnTo>
                    <a:pt x="146996" y="232254"/>
                  </a:lnTo>
                  <a:lnTo>
                    <a:pt x="153696" y="199068"/>
                  </a:lnTo>
                  <a:lnTo>
                    <a:pt x="168982" y="176395"/>
                  </a:lnTo>
                  <a:lnTo>
                    <a:pt x="158756" y="176395"/>
                  </a:lnTo>
                  <a:lnTo>
                    <a:pt x="158756" y="141116"/>
                  </a:lnTo>
                  <a:lnTo>
                    <a:pt x="176395" y="141116"/>
                  </a:lnTo>
                  <a:lnTo>
                    <a:pt x="176395" y="35279"/>
                  </a:lnTo>
                  <a:lnTo>
                    <a:pt x="158756" y="35279"/>
                  </a:lnTo>
                  <a:lnTo>
                    <a:pt x="158756" y="17639"/>
                  </a:lnTo>
                  <a:close/>
                </a:path>
                <a:path w="318135" h="459104">
                  <a:moveTo>
                    <a:pt x="88197" y="282233"/>
                  </a:moveTo>
                  <a:lnTo>
                    <a:pt x="53867" y="289164"/>
                  </a:lnTo>
                  <a:lnTo>
                    <a:pt x="37984" y="299872"/>
                  </a:lnTo>
                  <a:lnTo>
                    <a:pt x="53867" y="310581"/>
                  </a:lnTo>
                  <a:lnTo>
                    <a:pt x="88197" y="317512"/>
                  </a:lnTo>
                  <a:lnTo>
                    <a:pt x="88197" y="282233"/>
                  </a:lnTo>
                  <a:close/>
                </a:path>
                <a:path w="318135" h="459104">
                  <a:moveTo>
                    <a:pt x="141116" y="282233"/>
                  </a:moveTo>
                  <a:lnTo>
                    <a:pt x="88197" y="282233"/>
                  </a:lnTo>
                  <a:lnTo>
                    <a:pt x="88197" y="317512"/>
                  </a:lnTo>
                  <a:lnTo>
                    <a:pt x="141116" y="317512"/>
                  </a:lnTo>
                  <a:lnTo>
                    <a:pt x="141116" y="282233"/>
                  </a:lnTo>
                  <a:close/>
                </a:path>
                <a:path w="318135" h="459104">
                  <a:moveTo>
                    <a:pt x="165018" y="282233"/>
                  </a:moveTo>
                  <a:lnTo>
                    <a:pt x="158756" y="282233"/>
                  </a:lnTo>
                  <a:lnTo>
                    <a:pt x="158756" y="317512"/>
                  </a:lnTo>
                  <a:lnTo>
                    <a:pt x="176395" y="317512"/>
                  </a:lnTo>
                  <a:lnTo>
                    <a:pt x="176395" y="295526"/>
                  </a:lnTo>
                  <a:lnTo>
                    <a:pt x="171967" y="292540"/>
                  </a:lnTo>
                  <a:lnTo>
                    <a:pt x="165018" y="282233"/>
                  </a:lnTo>
                  <a:close/>
                </a:path>
                <a:path w="318135" h="459104">
                  <a:moveTo>
                    <a:pt x="229314" y="147590"/>
                  </a:moveTo>
                  <a:lnTo>
                    <a:pt x="199068" y="153696"/>
                  </a:lnTo>
                  <a:lnTo>
                    <a:pt x="176395" y="168982"/>
                  </a:lnTo>
                  <a:lnTo>
                    <a:pt x="176395" y="295526"/>
                  </a:lnTo>
                  <a:lnTo>
                    <a:pt x="199068" y="310812"/>
                  </a:lnTo>
                  <a:lnTo>
                    <a:pt x="232254" y="317512"/>
                  </a:lnTo>
                  <a:lnTo>
                    <a:pt x="232254" y="282233"/>
                  </a:lnTo>
                  <a:lnTo>
                    <a:pt x="212800" y="278305"/>
                  </a:lnTo>
                  <a:lnTo>
                    <a:pt x="196914" y="267594"/>
                  </a:lnTo>
                  <a:lnTo>
                    <a:pt x="186203" y="251708"/>
                  </a:lnTo>
                  <a:lnTo>
                    <a:pt x="182275" y="232254"/>
                  </a:lnTo>
                  <a:lnTo>
                    <a:pt x="186203" y="212800"/>
                  </a:lnTo>
                  <a:lnTo>
                    <a:pt x="196914" y="196914"/>
                  </a:lnTo>
                  <a:lnTo>
                    <a:pt x="212800" y="186203"/>
                  </a:lnTo>
                  <a:lnTo>
                    <a:pt x="232254" y="182275"/>
                  </a:lnTo>
                  <a:lnTo>
                    <a:pt x="232254" y="176395"/>
                  </a:lnTo>
                  <a:lnTo>
                    <a:pt x="229314" y="176395"/>
                  </a:lnTo>
                  <a:lnTo>
                    <a:pt x="229314" y="147590"/>
                  </a:lnTo>
                  <a:close/>
                </a:path>
                <a:path w="318135" h="459104">
                  <a:moveTo>
                    <a:pt x="276236" y="160975"/>
                  </a:moveTo>
                  <a:lnTo>
                    <a:pt x="263645" y="169464"/>
                  </a:lnTo>
                  <a:lnTo>
                    <a:pt x="232254" y="175802"/>
                  </a:lnTo>
                  <a:lnTo>
                    <a:pt x="232254" y="182275"/>
                  </a:lnTo>
                  <a:lnTo>
                    <a:pt x="251708" y="186203"/>
                  </a:lnTo>
                  <a:lnTo>
                    <a:pt x="267594" y="196914"/>
                  </a:lnTo>
                  <a:lnTo>
                    <a:pt x="278305" y="212800"/>
                  </a:lnTo>
                  <a:lnTo>
                    <a:pt x="282233" y="232254"/>
                  </a:lnTo>
                  <a:lnTo>
                    <a:pt x="278305" y="251708"/>
                  </a:lnTo>
                  <a:lnTo>
                    <a:pt x="267594" y="267594"/>
                  </a:lnTo>
                  <a:lnTo>
                    <a:pt x="251708" y="278305"/>
                  </a:lnTo>
                  <a:lnTo>
                    <a:pt x="232254" y="282233"/>
                  </a:lnTo>
                  <a:lnTo>
                    <a:pt x="232254" y="317512"/>
                  </a:lnTo>
                  <a:lnTo>
                    <a:pt x="265440" y="310812"/>
                  </a:lnTo>
                  <a:lnTo>
                    <a:pt x="292540" y="292540"/>
                  </a:lnTo>
                  <a:lnTo>
                    <a:pt x="310812" y="265440"/>
                  </a:lnTo>
                  <a:lnTo>
                    <a:pt x="317512" y="232254"/>
                  </a:lnTo>
                  <a:lnTo>
                    <a:pt x="310812" y="199068"/>
                  </a:lnTo>
                  <a:lnTo>
                    <a:pt x="292540" y="171967"/>
                  </a:lnTo>
                  <a:lnTo>
                    <a:pt x="276236" y="160975"/>
                  </a:lnTo>
                  <a:close/>
                </a:path>
                <a:path w="318135" h="459104">
                  <a:moveTo>
                    <a:pt x="37984" y="158756"/>
                  </a:moveTo>
                  <a:lnTo>
                    <a:pt x="25832" y="166949"/>
                  </a:lnTo>
                  <a:lnTo>
                    <a:pt x="6931" y="194983"/>
                  </a:lnTo>
                  <a:lnTo>
                    <a:pt x="0" y="229314"/>
                  </a:lnTo>
                  <a:lnTo>
                    <a:pt x="6931" y="263645"/>
                  </a:lnTo>
                  <a:lnTo>
                    <a:pt x="25832" y="291679"/>
                  </a:lnTo>
                  <a:lnTo>
                    <a:pt x="37984" y="299872"/>
                  </a:lnTo>
                  <a:lnTo>
                    <a:pt x="53867" y="289164"/>
                  </a:lnTo>
                  <a:lnTo>
                    <a:pt x="88197" y="282233"/>
                  </a:lnTo>
                  <a:lnTo>
                    <a:pt x="67599" y="278074"/>
                  </a:lnTo>
                  <a:lnTo>
                    <a:pt x="50778" y="266733"/>
                  </a:lnTo>
                  <a:lnTo>
                    <a:pt x="39437" y="249912"/>
                  </a:lnTo>
                  <a:lnTo>
                    <a:pt x="35279" y="229314"/>
                  </a:lnTo>
                  <a:lnTo>
                    <a:pt x="39437" y="208716"/>
                  </a:lnTo>
                  <a:lnTo>
                    <a:pt x="50778" y="191895"/>
                  </a:lnTo>
                  <a:lnTo>
                    <a:pt x="67599" y="180554"/>
                  </a:lnTo>
                  <a:lnTo>
                    <a:pt x="88197" y="176395"/>
                  </a:lnTo>
                  <a:lnTo>
                    <a:pt x="53867" y="169464"/>
                  </a:lnTo>
                  <a:lnTo>
                    <a:pt x="37984" y="158756"/>
                  </a:lnTo>
                  <a:close/>
                </a:path>
                <a:path w="318135" h="459104">
                  <a:moveTo>
                    <a:pt x="176395" y="168982"/>
                  </a:moveTo>
                  <a:lnTo>
                    <a:pt x="171967" y="171967"/>
                  </a:lnTo>
                  <a:lnTo>
                    <a:pt x="153696" y="199068"/>
                  </a:lnTo>
                  <a:lnTo>
                    <a:pt x="146996" y="232254"/>
                  </a:lnTo>
                  <a:lnTo>
                    <a:pt x="153696" y="265440"/>
                  </a:lnTo>
                  <a:lnTo>
                    <a:pt x="171967" y="292540"/>
                  </a:lnTo>
                  <a:lnTo>
                    <a:pt x="176395" y="295526"/>
                  </a:lnTo>
                  <a:lnTo>
                    <a:pt x="176395" y="168982"/>
                  </a:lnTo>
                  <a:close/>
                </a:path>
                <a:path w="318135" h="459104">
                  <a:moveTo>
                    <a:pt x="88197" y="141116"/>
                  </a:moveTo>
                  <a:lnTo>
                    <a:pt x="53867" y="148047"/>
                  </a:lnTo>
                  <a:lnTo>
                    <a:pt x="37984" y="158756"/>
                  </a:lnTo>
                  <a:lnTo>
                    <a:pt x="53867" y="169464"/>
                  </a:lnTo>
                  <a:lnTo>
                    <a:pt x="88197" y="176395"/>
                  </a:lnTo>
                  <a:lnTo>
                    <a:pt x="88197" y="141116"/>
                  </a:lnTo>
                  <a:close/>
                </a:path>
                <a:path w="318135" h="459104">
                  <a:moveTo>
                    <a:pt x="141116" y="141116"/>
                  </a:moveTo>
                  <a:lnTo>
                    <a:pt x="88197" y="141116"/>
                  </a:lnTo>
                  <a:lnTo>
                    <a:pt x="88197" y="176395"/>
                  </a:lnTo>
                  <a:lnTo>
                    <a:pt x="141116" y="176395"/>
                  </a:lnTo>
                  <a:lnTo>
                    <a:pt x="141116" y="141116"/>
                  </a:lnTo>
                  <a:close/>
                </a:path>
                <a:path w="318135" h="459104">
                  <a:moveTo>
                    <a:pt x="176395" y="141116"/>
                  </a:moveTo>
                  <a:lnTo>
                    <a:pt x="158756" y="141116"/>
                  </a:lnTo>
                  <a:lnTo>
                    <a:pt x="158756" y="176395"/>
                  </a:lnTo>
                  <a:lnTo>
                    <a:pt x="168982" y="176395"/>
                  </a:lnTo>
                  <a:lnTo>
                    <a:pt x="171967" y="171967"/>
                  </a:lnTo>
                  <a:lnTo>
                    <a:pt x="176395" y="168982"/>
                  </a:lnTo>
                  <a:lnTo>
                    <a:pt x="176395" y="141116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29314" y="147590"/>
                  </a:lnTo>
                  <a:lnTo>
                    <a:pt x="229314" y="176395"/>
                  </a:lnTo>
                  <a:lnTo>
                    <a:pt x="232254" y="175802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32254" y="175802"/>
                  </a:moveTo>
                  <a:lnTo>
                    <a:pt x="229314" y="176395"/>
                  </a:lnTo>
                  <a:lnTo>
                    <a:pt x="232254" y="176395"/>
                  </a:lnTo>
                  <a:lnTo>
                    <a:pt x="232254" y="175802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32254" y="175802"/>
                  </a:lnTo>
                  <a:lnTo>
                    <a:pt x="263645" y="169464"/>
                  </a:lnTo>
                  <a:lnTo>
                    <a:pt x="276236" y="160975"/>
                  </a:lnTo>
                  <a:lnTo>
                    <a:pt x="265440" y="153696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29314" y="141116"/>
                  </a:moveTo>
                  <a:lnTo>
                    <a:pt x="176395" y="141116"/>
                  </a:lnTo>
                  <a:lnTo>
                    <a:pt x="176395" y="168982"/>
                  </a:lnTo>
                  <a:lnTo>
                    <a:pt x="199068" y="153696"/>
                  </a:lnTo>
                  <a:lnTo>
                    <a:pt x="229314" y="147590"/>
                  </a:lnTo>
                  <a:lnTo>
                    <a:pt x="229314" y="141116"/>
                  </a:lnTo>
                  <a:close/>
                </a:path>
                <a:path w="318135" h="459104">
                  <a:moveTo>
                    <a:pt x="294084" y="146996"/>
                  </a:moveTo>
                  <a:lnTo>
                    <a:pt x="232254" y="146996"/>
                  </a:lnTo>
                  <a:lnTo>
                    <a:pt x="265440" y="153696"/>
                  </a:lnTo>
                  <a:lnTo>
                    <a:pt x="276236" y="160975"/>
                  </a:lnTo>
                  <a:lnTo>
                    <a:pt x="291679" y="150563"/>
                  </a:lnTo>
                  <a:lnTo>
                    <a:pt x="294084" y="146996"/>
                  </a:lnTo>
                  <a:close/>
                </a:path>
                <a:path w="318135" h="459104">
                  <a:moveTo>
                    <a:pt x="88197" y="0"/>
                  </a:moveTo>
                  <a:lnTo>
                    <a:pt x="53867" y="6931"/>
                  </a:lnTo>
                  <a:lnTo>
                    <a:pt x="25832" y="25832"/>
                  </a:lnTo>
                  <a:lnTo>
                    <a:pt x="6931" y="53867"/>
                  </a:lnTo>
                  <a:lnTo>
                    <a:pt x="0" y="88197"/>
                  </a:lnTo>
                  <a:lnTo>
                    <a:pt x="6931" y="122528"/>
                  </a:lnTo>
                  <a:lnTo>
                    <a:pt x="25832" y="150563"/>
                  </a:lnTo>
                  <a:lnTo>
                    <a:pt x="37984" y="158756"/>
                  </a:lnTo>
                  <a:lnTo>
                    <a:pt x="53867" y="148047"/>
                  </a:lnTo>
                  <a:lnTo>
                    <a:pt x="88197" y="141116"/>
                  </a:lnTo>
                  <a:lnTo>
                    <a:pt x="67599" y="136958"/>
                  </a:lnTo>
                  <a:lnTo>
                    <a:pt x="50778" y="125617"/>
                  </a:lnTo>
                  <a:lnTo>
                    <a:pt x="39437" y="108796"/>
                  </a:lnTo>
                  <a:lnTo>
                    <a:pt x="35279" y="88197"/>
                  </a:lnTo>
                  <a:lnTo>
                    <a:pt x="39437" y="67599"/>
                  </a:lnTo>
                  <a:lnTo>
                    <a:pt x="50778" y="50778"/>
                  </a:lnTo>
                  <a:lnTo>
                    <a:pt x="67599" y="39437"/>
                  </a:lnTo>
                  <a:lnTo>
                    <a:pt x="88197" y="35279"/>
                  </a:lnTo>
                  <a:lnTo>
                    <a:pt x="88197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229314" y="35279"/>
                  </a:lnTo>
                  <a:lnTo>
                    <a:pt x="249912" y="39437"/>
                  </a:lnTo>
                  <a:lnTo>
                    <a:pt x="266733" y="50778"/>
                  </a:lnTo>
                  <a:lnTo>
                    <a:pt x="278074" y="67599"/>
                  </a:lnTo>
                  <a:lnTo>
                    <a:pt x="282233" y="88197"/>
                  </a:lnTo>
                  <a:lnTo>
                    <a:pt x="278074" y="108796"/>
                  </a:lnTo>
                  <a:lnTo>
                    <a:pt x="266733" y="125617"/>
                  </a:lnTo>
                  <a:lnTo>
                    <a:pt x="249912" y="136958"/>
                  </a:lnTo>
                  <a:lnTo>
                    <a:pt x="229314" y="141116"/>
                  </a:lnTo>
                  <a:lnTo>
                    <a:pt x="229314" y="147590"/>
                  </a:lnTo>
                  <a:lnTo>
                    <a:pt x="232254" y="146996"/>
                  </a:lnTo>
                  <a:lnTo>
                    <a:pt x="294084" y="146996"/>
                  </a:lnTo>
                  <a:lnTo>
                    <a:pt x="310581" y="122528"/>
                  </a:lnTo>
                  <a:lnTo>
                    <a:pt x="317512" y="88197"/>
                  </a:lnTo>
                  <a:lnTo>
                    <a:pt x="310581" y="53867"/>
                  </a:lnTo>
                  <a:lnTo>
                    <a:pt x="291679" y="25832"/>
                  </a:lnTo>
                  <a:lnTo>
                    <a:pt x="263645" y="6931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158756" y="0"/>
                  </a:moveTo>
                  <a:lnTo>
                    <a:pt x="88197" y="0"/>
                  </a:lnTo>
                  <a:lnTo>
                    <a:pt x="88197" y="35279"/>
                  </a:lnTo>
                  <a:lnTo>
                    <a:pt x="141116" y="35279"/>
                  </a:lnTo>
                  <a:lnTo>
                    <a:pt x="141116" y="17639"/>
                  </a:lnTo>
                  <a:lnTo>
                    <a:pt x="158756" y="17639"/>
                  </a:lnTo>
                  <a:lnTo>
                    <a:pt x="158756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158756" y="0"/>
                  </a:lnTo>
                  <a:lnTo>
                    <a:pt x="158756" y="35279"/>
                  </a:lnTo>
                  <a:lnTo>
                    <a:pt x="176395" y="35279"/>
                  </a:lnTo>
                  <a:lnTo>
                    <a:pt x="176395" y="17639"/>
                  </a:lnTo>
                  <a:lnTo>
                    <a:pt x="229314" y="17639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229314" y="17639"/>
                  </a:moveTo>
                  <a:lnTo>
                    <a:pt x="176395" y="17639"/>
                  </a:lnTo>
                  <a:lnTo>
                    <a:pt x="176395" y="35279"/>
                  </a:lnTo>
                  <a:lnTo>
                    <a:pt x="229314" y="35279"/>
                  </a:lnTo>
                  <a:lnTo>
                    <a:pt x="229314" y="1763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82076" y="10850009"/>
              <a:ext cx="6576560" cy="227465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25528" y="11489429"/>
              <a:ext cx="2833477" cy="23889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821487" y="12018293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28"/>
                  </a:lnTo>
                  <a:lnTo>
                    <a:pt x="143637" y="90728"/>
                  </a:lnTo>
                  <a:lnTo>
                    <a:pt x="113398" y="90728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71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71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63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85"/>
                  </a:moveTo>
                  <a:lnTo>
                    <a:pt x="188836" y="60032"/>
                  </a:lnTo>
                  <a:lnTo>
                    <a:pt x="181444" y="49072"/>
                  </a:lnTo>
                  <a:lnTo>
                    <a:pt x="181444" y="98285"/>
                  </a:lnTo>
                  <a:lnTo>
                    <a:pt x="174904" y="130657"/>
                  </a:lnTo>
                  <a:lnTo>
                    <a:pt x="157086" y="157086"/>
                  </a:lnTo>
                  <a:lnTo>
                    <a:pt x="130644" y="174904"/>
                  </a:lnTo>
                  <a:lnTo>
                    <a:pt x="98285" y="181444"/>
                  </a:lnTo>
                  <a:lnTo>
                    <a:pt x="65913" y="174904"/>
                  </a:lnTo>
                  <a:lnTo>
                    <a:pt x="39484" y="157086"/>
                  </a:lnTo>
                  <a:lnTo>
                    <a:pt x="21653" y="130657"/>
                  </a:lnTo>
                  <a:lnTo>
                    <a:pt x="15125" y="98285"/>
                  </a:lnTo>
                  <a:lnTo>
                    <a:pt x="21653" y="65913"/>
                  </a:lnTo>
                  <a:lnTo>
                    <a:pt x="39484" y="39484"/>
                  </a:lnTo>
                  <a:lnTo>
                    <a:pt x="65913" y="21653"/>
                  </a:lnTo>
                  <a:lnTo>
                    <a:pt x="98285" y="15125"/>
                  </a:lnTo>
                  <a:lnTo>
                    <a:pt x="130644" y="21653"/>
                  </a:lnTo>
                  <a:lnTo>
                    <a:pt x="157086" y="39484"/>
                  </a:lnTo>
                  <a:lnTo>
                    <a:pt x="174904" y="65913"/>
                  </a:lnTo>
                  <a:lnTo>
                    <a:pt x="181444" y="98285"/>
                  </a:lnTo>
                  <a:lnTo>
                    <a:pt x="181444" y="49072"/>
                  </a:lnTo>
                  <a:lnTo>
                    <a:pt x="167779" y="28790"/>
                  </a:lnTo>
                  <a:lnTo>
                    <a:pt x="136537" y="7734"/>
                  </a:lnTo>
                  <a:lnTo>
                    <a:pt x="98285" y="0"/>
                  </a:lnTo>
                  <a:lnTo>
                    <a:pt x="60032" y="7734"/>
                  </a:lnTo>
                  <a:lnTo>
                    <a:pt x="28790" y="28790"/>
                  </a:lnTo>
                  <a:lnTo>
                    <a:pt x="7721" y="60032"/>
                  </a:lnTo>
                  <a:lnTo>
                    <a:pt x="0" y="98285"/>
                  </a:lnTo>
                  <a:lnTo>
                    <a:pt x="7721" y="136537"/>
                  </a:lnTo>
                  <a:lnTo>
                    <a:pt x="28790" y="167779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79"/>
                  </a:lnTo>
                  <a:lnTo>
                    <a:pt x="188836" y="136537"/>
                  </a:lnTo>
                  <a:lnTo>
                    <a:pt x="196557" y="98285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49"/>
                  </a:lnTo>
                  <a:lnTo>
                    <a:pt x="502170" y="65608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73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60"/>
                  </a:lnTo>
                  <a:lnTo>
                    <a:pt x="472173" y="16713"/>
                  </a:lnTo>
                  <a:lnTo>
                    <a:pt x="448284" y="12611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28"/>
                  </a:lnTo>
                  <a:lnTo>
                    <a:pt x="423913" y="39903"/>
                  </a:lnTo>
                  <a:lnTo>
                    <a:pt x="434378" y="33464"/>
                  </a:lnTo>
                  <a:lnTo>
                    <a:pt x="448284" y="31229"/>
                  </a:lnTo>
                  <a:lnTo>
                    <a:pt x="462241" y="33464"/>
                  </a:lnTo>
                  <a:lnTo>
                    <a:pt x="472617" y="39903"/>
                  </a:lnTo>
                  <a:lnTo>
                    <a:pt x="479094" y="50228"/>
                  </a:lnTo>
                  <a:lnTo>
                    <a:pt x="481317" y="64046"/>
                  </a:lnTo>
                  <a:lnTo>
                    <a:pt x="479640" y="75653"/>
                  </a:lnTo>
                  <a:lnTo>
                    <a:pt x="474840" y="85039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19"/>
                  </a:lnTo>
                  <a:lnTo>
                    <a:pt x="402564" y="129082"/>
                  </a:lnTo>
                  <a:lnTo>
                    <a:pt x="397459" y="139433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75"/>
                  </a:lnTo>
                  <a:lnTo>
                    <a:pt x="558088" y="96875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90"/>
                  </a:lnTo>
                  <a:lnTo>
                    <a:pt x="683895" y="97764"/>
                  </a:lnTo>
                  <a:lnTo>
                    <a:pt x="682536" y="95821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43"/>
                  </a:lnTo>
                  <a:lnTo>
                    <a:pt x="590397" y="17043"/>
                  </a:lnTo>
                  <a:lnTo>
                    <a:pt x="590397" y="35229"/>
                  </a:lnTo>
                  <a:lnTo>
                    <a:pt x="669124" y="35229"/>
                  </a:lnTo>
                  <a:lnTo>
                    <a:pt x="671334" y="39217"/>
                  </a:lnTo>
                  <a:lnTo>
                    <a:pt x="609473" y="84455"/>
                  </a:lnTo>
                  <a:lnTo>
                    <a:pt x="620115" y="103530"/>
                  </a:lnTo>
                  <a:lnTo>
                    <a:pt x="624967" y="100215"/>
                  </a:lnTo>
                  <a:lnTo>
                    <a:pt x="631647" y="97764"/>
                  </a:lnTo>
                  <a:lnTo>
                    <a:pt x="640740" y="97764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70"/>
                  </a:lnTo>
                  <a:lnTo>
                    <a:pt x="673696" y="145110"/>
                  </a:lnTo>
                  <a:lnTo>
                    <a:pt x="666521" y="155448"/>
                  </a:lnTo>
                  <a:lnTo>
                    <a:pt x="655256" y="161988"/>
                  </a:lnTo>
                  <a:lnTo>
                    <a:pt x="640511" y="164287"/>
                  </a:lnTo>
                  <a:lnTo>
                    <a:pt x="625678" y="161988"/>
                  </a:lnTo>
                  <a:lnTo>
                    <a:pt x="614426" y="155448"/>
                  </a:lnTo>
                  <a:lnTo>
                    <a:pt x="607301" y="145110"/>
                  </a:lnTo>
                  <a:lnTo>
                    <a:pt x="604812" y="131470"/>
                  </a:lnTo>
                  <a:lnTo>
                    <a:pt x="583971" y="131470"/>
                  </a:lnTo>
                  <a:lnTo>
                    <a:pt x="598779" y="167614"/>
                  </a:lnTo>
                  <a:lnTo>
                    <a:pt x="640511" y="182918"/>
                  </a:lnTo>
                  <a:lnTo>
                    <a:pt x="664743" y="178739"/>
                  </a:lnTo>
                  <a:lnTo>
                    <a:pt x="682510" y="167614"/>
                  </a:lnTo>
                  <a:lnTo>
                    <a:pt x="684771" y="164287"/>
                  </a:lnTo>
                  <a:lnTo>
                    <a:pt x="693369" y="151663"/>
                  </a:lnTo>
                  <a:lnTo>
                    <a:pt x="697064" y="133019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98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85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196"/>
                  </a:lnTo>
                  <a:lnTo>
                    <a:pt x="834847" y="127292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75"/>
                  </a:lnTo>
                  <a:lnTo>
                    <a:pt x="792911" y="163398"/>
                  </a:lnTo>
                  <a:lnTo>
                    <a:pt x="772947" y="159575"/>
                  </a:lnTo>
                  <a:lnTo>
                    <a:pt x="772731" y="159410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92"/>
                  </a:lnTo>
                  <a:lnTo>
                    <a:pt x="748157" y="98196"/>
                  </a:lnTo>
                  <a:lnTo>
                    <a:pt x="748118" y="97764"/>
                  </a:lnTo>
                  <a:lnTo>
                    <a:pt x="750836" y="67945"/>
                  </a:lnTo>
                  <a:lnTo>
                    <a:pt x="750849" y="67767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26516" y="47447"/>
                  </a:lnTo>
                  <a:lnTo>
                    <a:pt x="834694" y="67767"/>
                  </a:lnTo>
                  <a:lnTo>
                    <a:pt x="834771" y="67945"/>
                  </a:lnTo>
                  <a:lnTo>
                    <a:pt x="837450" y="97764"/>
                  </a:lnTo>
                  <a:lnTo>
                    <a:pt x="837488" y="98196"/>
                  </a:lnTo>
                  <a:lnTo>
                    <a:pt x="837488" y="30784"/>
                  </a:lnTo>
                  <a:lnTo>
                    <a:pt x="822731" y="18745"/>
                  </a:lnTo>
                  <a:lnTo>
                    <a:pt x="792911" y="12611"/>
                  </a:lnTo>
                  <a:lnTo>
                    <a:pt x="762965" y="18745"/>
                  </a:lnTo>
                  <a:lnTo>
                    <a:pt x="742276" y="35585"/>
                  </a:lnTo>
                  <a:lnTo>
                    <a:pt x="730262" y="60782"/>
                  </a:lnTo>
                  <a:lnTo>
                    <a:pt x="726389" y="91998"/>
                  </a:lnTo>
                  <a:lnTo>
                    <a:pt x="726389" y="103962"/>
                  </a:lnTo>
                  <a:lnTo>
                    <a:pt x="729957" y="134264"/>
                  </a:lnTo>
                  <a:lnTo>
                    <a:pt x="741438" y="159410"/>
                  </a:lnTo>
                  <a:lnTo>
                    <a:pt x="762038" y="176568"/>
                  </a:lnTo>
                  <a:lnTo>
                    <a:pt x="792911" y="182918"/>
                  </a:lnTo>
                  <a:lnTo>
                    <a:pt x="823671" y="176568"/>
                  </a:lnTo>
                  <a:lnTo>
                    <a:pt x="839419" y="163398"/>
                  </a:lnTo>
                  <a:lnTo>
                    <a:pt x="844194" y="159410"/>
                  </a:lnTo>
                  <a:lnTo>
                    <a:pt x="855662" y="134264"/>
                  </a:lnTo>
                  <a:lnTo>
                    <a:pt x="859218" y="103962"/>
                  </a:lnTo>
                  <a:lnTo>
                    <a:pt x="859218" y="91998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87653" y="71069"/>
                  </a:lnTo>
                  <a:lnTo>
                    <a:pt x="955497" y="56959"/>
                  </a:lnTo>
                  <a:lnTo>
                    <a:pt x="954608" y="56959"/>
                  </a:lnTo>
                  <a:lnTo>
                    <a:pt x="941578" y="58585"/>
                  </a:lnTo>
                  <a:lnTo>
                    <a:pt x="931024" y="63334"/>
                  </a:lnTo>
                  <a:lnTo>
                    <a:pt x="922794" y="71069"/>
                  </a:lnTo>
                  <a:lnTo>
                    <a:pt x="916914" y="81343"/>
                  </a:lnTo>
                  <a:lnTo>
                    <a:pt x="916914" y="17043"/>
                  </a:lnTo>
                  <a:lnTo>
                    <a:pt x="895629" y="17043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43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29"/>
                  </a:lnTo>
                  <a:lnTo>
                    <a:pt x="975093" y="93967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86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86"/>
                  </a:lnTo>
                  <a:lnTo>
                    <a:pt x="1068273" y="87718"/>
                  </a:lnTo>
                  <a:lnTo>
                    <a:pt x="1079804" y="80657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400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400"/>
                  </a:lnTo>
                  <a:lnTo>
                    <a:pt x="1672602" y="63525"/>
                  </a:lnTo>
                  <a:lnTo>
                    <a:pt x="1677111" y="68046"/>
                  </a:lnTo>
                  <a:lnTo>
                    <a:pt x="1688249" y="68046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400"/>
                  </a:lnTo>
                  <a:close/>
                </a:path>
                <a:path w="3048634" h="196850">
                  <a:moveTo>
                    <a:pt x="1758276" y="134429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29"/>
                  </a:lnTo>
                  <a:lnTo>
                    <a:pt x="1672602" y="142773"/>
                  </a:lnTo>
                  <a:lnTo>
                    <a:pt x="1675980" y="146164"/>
                  </a:lnTo>
                  <a:lnTo>
                    <a:pt x="1680159" y="146164"/>
                  </a:lnTo>
                  <a:lnTo>
                    <a:pt x="1750720" y="146164"/>
                  </a:lnTo>
                  <a:lnTo>
                    <a:pt x="1754886" y="146164"/>
                  </a:lnTo>
                  <a:lnTo>
                    <a:pt x="1758276" y="142773"/>
                  </a:lnTo>
                  <a:lnTo>
                    <a:pt x="1758276" y="134429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28"/>
                  </a:lnTo>
                  <a:lnTo>
                    <a:pt x="1750720" y="90728"/>
                  </a:lnTo>
                  <a:lnTo>
                    <a:pt x="1680159" y="90728"/>
                  </a:lnTo>
                  <a:lnTo>
                    <a:pt x="1675980" y="90728"/>
                  </a:lnTo>
                  <a:lnTo>
                    <a:pt x="1672602" y="94107"/>
                  </a:lnTo>
                  <a:lnTo>
                    <a:pt x="1672602" y="102463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63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406"/>
                  </a:lnTo>
                  <a:lnTo>
                    <a:pt x="1750720" y="50406"/>
                  </a:lnTo>
                  <a:lnTo>
                    <a:pt x="1715439" y="50406"/>
                  </a:lnTo>
                  <a:lnTo>
                    <a:pt x="1711261" y="50406"/>
                  </a:lnTo>
                  <a:lnTo>
                    <a:pt x="1707883" y="53784"/>
                  </a:lnTo>
                  <a:lnTo>
                    <a:pt x="1707883" y="62141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41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37"/>
                  </a:moveTo>
                  <a:lnTo>
                    <a:pt x="1793265" y="41300"/>
                  </a:lnTo>
                  <a:lnTo>
                    <a:pt x="1793240" y="40398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69"/>
                  </a:lnTo>
                  <a:lnTo>
                    <a:pt x="1786331" y="15582"/>
                  </a:lnTo>
                  <a:lnTo>
                    <a:pt x="1784007" y="12382"/>
                  </a:lnTo>
                  <a:lnTo>
                    <a:pt x="1781187" y="9550"/>
                  </a:lnTo>
                  <a:lnTo>
                    <a:pt x="1778330" y="7493"/>
                  </a:lnTo>
                  <a:lnTo>
                    <a:pt x="1778330" y="46837"/>
                  </a:lnTo>
                  <a:lnTo>
                    <a:pt x="1778330" y="149733"/>
                  </a:lnTo>
                  <a:lnTo>
                    <a:pt x="1752257" y="181152"/>
                  </a:lnTo>
                  <a:lnTo>
                    <a:pt x="1743849" y="181444"/>
                  </a:lnTo>
                  <a:lnTo>
                    <a:pt x="1731568" y="181444"/>
                  </a:lnTo>
                  <a:lnTo>
                    <a:pt x="1699310" y="181444"/>
                  </a:lnTo>
                  <a:lnTo>
                    <a:pt x="1687029" y="181444"/>
                  </a:lnTo>
                  <a:lnTo>
                    <a:pt x="1678609" y="181152"/>
                  </a:lnTo>
                  <a:lnTo>
                    <a:pt x="1652803" y="156171"/>
                  </a:lnTo>
                  <a:lnTo>
                    <a:pt x="1652727" y="155270"/>
                  </a:lnTo>
                  <a:lnTo>
                    <a:pt x="1652536" y="149733"/>
                  </a:lnTo>
                  <a:lnTo>
                    <a:pt x="1652536" y="46837"/>
                  </a:lnTo>
                  <a:lnTo>
                    <a:pt x="1678609" y="15417"/>
                  </a:lnTo>
                  <a:lnTo>
                    <a:pt x="1684464" y="15214"/>
                  </a:lnTo>
                  <a:lnTo>
                    <a:pt x="1699310" y="15214"/>
                  </a:lnTo>
                  <a:lnTo>
                    <a:pt x="1731568" y="15214"/>
                  </a:lnTo>
                  <a:lnTo>
                    <a:pt x="1746415" y="15214"/>
                  </a:lnTo>
                  <a:lnTo>
                    <a:pt x="1752257" y="15417"/>
                  </a:lnTo>
                  <a:lnTo>
                    <a:pt x="1757260" y="15798"/>
                  </a:lnTo>
                  <a:lnTo>
                    <a:pt x="1763280" y="16459"/>
                  </a:lnTo>
                  <a:lnTo>
                    <a:pt x="1766620" y="17665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2704" y="22542"/>
                  </a:lnTo>
                  <a:lnTo>
                    <a:pt x="1774101" y="24472"/>
                  </a:lnTo>
                  <a:lnTo>
                    <a:pt x="1775904" y="26949"/>
                  </a:lnTo>
                  <a:lnTo>
                    <a:pt x="1778330" y="46837"/>
                  </a:lnTo>
                  <a:lnTo>
                    <a:pt x="1778330" y="7493"/>
                  </a:lnTo>
                  <a:lnTo>
                    <a:pt x="1746732" y="101"/>
                  </a:lnTo>
                  <a:lnTo>
                    <a:pt x="1731568" y="101"/>
                  </a:lnTo>
                  <a:lnTo>
                    <a:pt x="1699310" y="101"/>
                  </a:lnTo>
                  <a:lnTo>
                    <a:pt x="1684147" y="101"/>
                  </a:lnTo>
                  <a:lnTo>
                    <a:pt x="1677708" y="330"/>
                  </a:lnTo>
                  <a:lnTo>
                    <a:pt x="1671993" y="774"/>
                  </a:lnTo>
                  <a:lnTo>
                    <a:pt x="1664677" y="1562"/>
                  </a:lnTo>
                  <a:lnTo>
                    <a:pt x="1658378" y="3238"/>
                  </a:lnTo>
                  <a:lnTo>
                    <a:pt x="1652905" y="7226"/>
                  </a:lnTo>
                  <a:lnTo>
                    <a:pt x="1649691" y="9550"/>
                  </a:lnTo>
                  <a:lnTo>
                    <a:pt x="1646872" y="12382"/>
                  </a:lnTo>
                  <a:lnTo>
                    <a:pt x="1644662" y="15417"/>
                  </a:lnTo>
                  <a:lnTo>
                    <a:pt x="1644535" y="15582"/>
                  </a:lnTo>
                  <a:lnTo>
                    <a:pt x="1640560" y="21069"/>
                  </a:lnTo>
                  <a:lnTo>
                    <a:pt x="1638985" y="26949"/>
                  </a:lnTo>
                  <a:lnTo>
                    <a:pt x="1638871" y="27368"/>
                  </a:lnTo>
                  <a:lnTo>
                    <a:pt x="1638084" y="34671"/>
                  </a:lnTo>
                  <a:lnTo>
                    <a:pt x="1637639" y="40398"/>
                  </a:lnTo>
                  <a:lnTo>
                    <a:pt x="1637411" y="46837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1881" y="169621"/>
                  </a:lnTo>
                  <a:lnTo>
                    <a:pt x="1791995" y="169202"/>
                  </a:lnTo>
                  <a:lnTo>
                    <a:pt x="1792795" y="161886"/>
                  </a:lnTo>
                  <a:lnTo>
                    <a:pt x="1793240" y="156171"/>
                  </a:lnTo>
                  <a:lnTo>
                    <a:pt x="1793468" y="149733"/>
                  </a:lnTo>
                  <a:lnTo>
                    <a:pt x="1793468" y="46837"/>
                  </a:lnTo>
                  <a:close/>
                </a:path>
                <a:path w="3048634" h="196850">
                  <a:moveTo>
                    <a:pt x="2062772" y="17043"/>
                  </a:moveTo>
                  <a:lnTo>
                    <a:pt x="2005558" y="17043"/>
                  </a:lnTo>
                  <a:lnTo>
                    <a:pt x="2005558" y="35229"/>
                  </a:lnTo>
                  <a:lnTo>
                    <a:pt x="2041486" y="35229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43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710"/>
                  </a:lnTo>
                  <a:lnTo>
                    <a:pt x="2182063" y="24803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63"/>
                  </a:lnTo>
                  <a:lnTo>
                    <a:pt x="2184501" y="140563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63"/>
                  </a:lnTo>
                  <a:lnTo>
                    <a:pt x="2225967" y="140563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410"/>
                  </a:moveTo>
                  <a:lnTo>
                    <a:pt x="2327338" y="159410"/>
                  </a:lnTo>
                  <a:lnTo>
                    <a:pt x="2327338" y="17043"/>
                  </a:lnTo>
                  <a:lnTo>
                    <a:pt x="2305608" y="17043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410"/>
                  </a:lnTo>
                  <a:close/>
                </a:path>
                <a:path w="3048634" h="196850">
                  <a:moveTo>
                    <a:pt x="2527820" y="114173"/>
                  </a:moveTo>
                  <a:lnTo>
                    <a:pt x="2526779" y="107734"/>
                  </a:lnTo>
                  <a:lnTo>
                    <a:pt x="2524379" y="92722"/>
                  </a:lnTo>
                  <a:lnTo>
                    <a:pt x="2514422" y="75145"/>
                  </a:lnTo>
                  <a:lnTo>
                    <a:pt x="2513927" y="74282"/>
                  </a:lnTo>
                  <a:lnTo>
                    <a:pt x="2506967" y="69202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24"/>
                  </a:lnTo>
                  <a:lnTo>
                    <a:pt x="2457043" y="77482"/>
                  </a:lnTo>
                  <a:lnTo>
                    <a:pt x="2471267" y="75145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70"/>
                  </a:lnTo>
                  <a:lnTo>
                    <a:pt x="2503259" y="94132"/>
                  </a:lnTo>
                  <a:lnTo>
                    <a:pt x="2506967" y="107734"/>
                  </a:lnTo>
                  <a:lnTo>
                    <a:pt x="2506967" y="69202"/>
                  </a:lnTo>
                  <a:lnTo>
                    <a:pt x="2496286" y="61379"/>
                  </a:lnTo>
                  <a:lnTo>
                    <a:pt x="2471267" y="56515"/>
                  </a:lnTo>
                  <a:lnTo>
                    <a:pt x="2445474" y="61772"/>
                  </a:lnTo>
                  <a:lnTo>
                    <a:pt x="2427440" y="75641"/>
                  </a:lnTo>
                  <a:lnTo>
                    <a:pt x="2416848" y="95237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37"/>
                  </a:lnTo>
                  <a:lnTo>
                    <a:pt x="2472601" y="182918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87"/>
                  </a:lnTo>
                  <a:lnTo>
                    <a:pt x="2519286" y="160185"/>
                  </a:lnTo>
                  <a:lnTo>
                    <a:pt x="2525725" y="143903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23"/>
                  </a:lnTo>
                  <a:lnTo>
                    <a:pt x="2472601" y="164287"/>
                  </a:lnTo>
                  <a:lnTo>
                    <a:pt x="2455964" y="161213"/>
                  </a:lnTo>
                  <a:lnTo>
                    <a:pt x="2444127" y="152730"/>
                  </a:lnTo>
                  <a:lnTo>
                    <a:pt x="2436825" y="139865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73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103"/>
                  </a:lnTo>
                  <a:lnTo>
                    <a:pt x="2573185" y="85991"/>
                  </a:lnTo>
                  <a:lnTo>
                    <a:pt x="2577973" y="80289"/>
                  </a:lnTo>
                  <a:lnTo>
                    <a:pt x="2585885" y="76517"/>
                  </a:lnTo>
                  <a:lnTo>
                    <a:pt x="2596845" y="75145"/>
                  </a:lnTo>
                  <a:lnTo>
                    <a:pt x="2608122" y="76517"/>
                  </a:lnTo>
                  <a:lnTo>
                    <a:pt x="2607856" y="76517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94"/>
                  </a:lnTo>
                  <a:lnTo>
                    <a:pt x="2596845" y="56959"/>
                  </a:lnTo>
                  <a:lnTo>
                    <a:pt x="2578557" y="59423"/>
                  </a:lnTo>
                  <a:lnTo>
                    <a:pt x="2564257" y="66548"/>
                  </a:lnTo>
                  <a:lnTo>
                    <a:pt x="2554935" y="77914"/>
                  </a:lnTo>
                  <a:lnTo>
                    <a:pt x="2551607" y="93103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64"/>
                  </a:lnTo>
                  <a:lnTo>
                    <a:pt x="2589758" y="126580"/>
                  </a:lnTo>
                  <a:lnTo>
                    <a:pt x="2602611" y="127914"/>
                  </a:lnTo>
                  <a:lnTo>
                    <a:pt x="2613304" y="129921"/>
                  </a:lnTo>
                  <a:lnTo>
                    <a:pt x="2620607" y="133350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501"/>
                  </a:lnTo>
                  <a:lnTo>
                    <a:pt x="2618549" y="158686"/>
                  </a:lnTo>
                  <a:lnTo>
                    <a:pt x="2609380" y="162801"/>
                  </a:lnTo>
                  <a:lnTo>
                    <a:pt x="2596845" y="164287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69"/>
                  </a:lnTo>
                  <a:lnTo>
                    <a:pt x="2560840" y="172491"/>
                  </a:lnTo>
                  <a:lnTo>
                    <a:pt x="2576157" y="179895"/>
                  </a:lnTo>
                  <a:lnTo>
                    <a:pt x="2596845" y="182473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87"/>
                  </a:lnTo>
                  <a:lnTo>
                    <a:pt x="2642438" y="160020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103"/>
                  </a:lnTo>
                  <a:lnTo>
                    <a:pt x="2692069" y="85991"/>
                  </a:lnTo>
                  <a:lnTo>
                    <a:pt x="2696857" y="80289"/>
                  </a:lnTo>
                  <a:lnTo>
                    <a:pt x="2704769" y="76517"/>
                  </a:lnTo>
                  <a:lnTo>
                    <a:pt x="2715742" y="75145"/>
                  </a:lnTo>
                  <a:lnTo>
                    <a:pt x="2727020" y="76517"/>
                  </a:lnTo>
                  <a:lnTo>
                    <a:pt x="2726740" y="76517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57373" y="76885"/>
                  </a:lnTo>
                  <a:lnTo>
                    <a:pt x="2755900" y="75145"/>
                  </a:lnTo>
                  <a:lnTo>
                    <a:pt x="2748089" y="65849"/>
                  </a:lnTo>
                  <a:lnTo>
                    <a:pt x="2733941" y="59194"/>
                  </a:lnTo>
                  <a:lnTo>
                    <a:pt x="2715742" y="56959"/>
                  </a:lnTo>
                  <a:lnTo>
                    <a:pt x="2697442" y="59423"/>
                  </a:lnTo>
                  <a:lnTo>
                    <a:pt x="2683141" y="66548"/>
                  </a:lnTo>
                  <a:lnTo>
                    <a:pt x="2673832" y="77914"/>
                  </a:lnTo>
                  <a:lnTo>
                    <a:pt x="2670505" y="93103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64"/>
                  </a:lnTo>
                  <a:lnTo>
                    <a:pt x="2708643" y="126580"/>
                  </a:lnTo>
                  <a:lnTo>
                    <a:pt x="2721508" y="127914"/>
                  </a:lnTo>
                  <a:lnTo>
                    <a:pt x="2732189" y="129921"/>
                  </a:lnTo>
                  <a:lnTo>
                    <a:pt x="2739491" y="133350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501"/>
                  </a:lnTo>
                  <a:lnTo>
                    <a:pt x="2737447" y="158686"/>
                  </a:lnTo>
                  <a:lnTo>
                    <a:pt x="2728264" y="162801"/>
                  </a:lnTo>
                  <a:lnTo>
                    <a:pt x="2715742" y="164287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69"/>
                  </a:lnTo>
                  <a:lnTo>
                    <a:pt x="2679738" y="172491"/>
                  </a:lnTo>
                  <a:lnTo>
                    <a:pt x="2695041" y="179895"/>
                  </a:lnTo>
                  <a:lnTo>
                    <a:pt x="2715742" y="182473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87"/>
                  </a:lnTo>
                  <a:lnTo>
                    <a:pt x="2761335" y="160020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38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91"/>
                  </a:lnTo>
                  <a:lnTo>
                    <a:pt x="2868180" y="160439"/>
                  </a:lnTo>
                  <a:lnTo>
                    <a:pt x="2850375" y="163842"/>
                  </a:lnTo>
                  <a:lnTo>
                    <a:pt x="2832570" y="160439"/>
                  </a:lnTo>
                  <a:lnTo>
                    <a:pt x="2819323" y="151091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15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38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903"/>
                  </a:lnTo>
                  <a:lnTo>
                    <a:pt x="2803194" y="163537"/>
                  </a:lnTo>
                  <a:lnTo>
                    <a:pt x="2823070" y="177558"/>
                  </a:lnTo>
                  <a:lnTo>
                    <a:pt x="2850375" y="182918"/>
                  </a:lnTo>
                  <a:lnTo>
                    <a:pt x="2877680" y="177558"/>
                  </a:lnTo>
                  <a:lnTo>
                    <a:pt x="2897124" y="163842"/>
                  </a:lnTo>
                  <a:lnTo>
                    <a:pt x="2897555" y="163537"/>
                  </a:lnTo>
                  <a:lnTo>
                    <a:pt x="2909684" y="143903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90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59"/>
                  </a:lnTo>
                  <a:lnTo>
                    <a:pt x="3003778" y="56959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86"/>
                  </a:lnTo>
                  <a:lnTo>
                    <a:pt x="2973806" y="88011"/>
                  </a:lnTo>
                  <a:lnTo>
                    <a:pt x="2975622" y="85178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59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9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98521" y="12119089"/>
              <a:ext cx="196555" cy="19655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83819" y="11992790"/>
              <a:ext cx="1335399" cy="4924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5944" y="12356987"/>
              <a:ext cx="8891076" cy="276258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115364" y="12996407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4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35077" y="13296187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5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647842" y="13509743"/>
              <a:ext cx="459105" cy="449580"/>
            </a:xfrm>
            <a:custGeom>
              <a:avLst/>
              <a:gdLst/>
              <a:ahLst/>
              <a:cxnLst/>
              <a:rect l="l" t="t" r="r" b="b"/>
              <a:pathLst>
                <a:path w="459104" h="449580">
                  <a:moveTo>
                    <a:pt x="211670" y="238760"/>
                  </a:moveTo>
                  <a:lnTo>
                    <a:pt x="208902" y="224790"/>
                  </a:lnTo>
                  <a:lnTo>
                    <a:pt x="201345" y="213360"/>
                  </a:lnTo>
                  <a:lnTo>
                    <a:pt x="190131" y="205740"/>
                  </a:lnTo>
                  <a:lnTo>
                    <a:pt x="176403" y="203200"/>
                  </a:lnTo>
                  <a:lnTo>
                    <a:pt x="162661" y="205740"/>
                  </a:lnTo>
                  <a:lnTo>
                    <a:pt x="151447" y="213360"/>
                  </a:lnTo>
                  <a:lnTo>
                    <a:pt x="143891" y="224790"/>
                  </a:lnTo>
                  <a:lnTo>
                    <a:pt x="141122" y="238760"/>
                  </a:lnTo>
                  <a:lnTo>
                    <a:pt x="143891" y="252730"/>
                  </a:lnTo>
                  <a:lnTo>
                    <a:pt x="151447" y="262890"/>
                  </a:lnTo>
                  <a:lnTo>
                    <a:pt x="162661" y="270510"/>
                  </a:lnTo>
                  <a:lnTo>
                    <a:pt x="176403" y="274320"/>
                  </a:lnTo>
                  <a:lnTo>
                    <a:pt x="190131" y="270510"/>
                  </a:lnTo>
                  <a:lnTo>
                    <a:pt x="201345" y="262890"/>
                  </a:lnTo>
                  <a:lnTo>
                    <a:pt x="208902" y="252730"/>
                  </a:lnTo>
                  <a:lnTo>
                    <a:pt x="211670" y="238760"/>
                  </a:lnTo>
                  <a:close/>
                </a:path>
                <a:path w="459104" h="449580">
                  <a:moveTo>
                    <a:pt x="317512" y="328129"/>
                  </a:moveTo>
                  <a:lnTo>
                    <a:pt x="309613" y="320230"/>
                  </a:lnTo>
                  <a:lnTo>
                    <a:pt x="299872" y="320230"/>
                  </a:lnTo>
                  <a:lnTo>
                    <a:pt x="158762" y="320230"/>
                  </a:lnTo>
                  <a:lnTo>
                    <a:pt x="149009" y="320230"/>
                  </a:lnTo>
                  <a:lnTo>
                    <a:pt x="141122" y="328129"/>
                  </a:lnTo>
                  <a:lnTo>
                    <a:pt x="141122" y="347611"/>
                  </a:lnTo>
                  <a:lnTo>
                    <a:pt x="149009" y="355511"/>
                  </a:lnTo>
                  <a:lnTo>
                    <a:pt x="158762" y="355511"/>
                  </a:lnTo>
                  <a:lnTo>
                    <a:pt x="299872" y="355511"/>
                  </a:lnTo>
                  <a:lnTo>
                    <a:pt x="309613" y="355511"/>
                  </a:lnTo>
                  <a:lnTo>
                    <a:pt x="317512" y="347611"/>
                  </a:lnTo>
                  <a:lnTo>
                    <a:pt x="317512" y="328129"/>
                  </a:lnTo>
                  <a:close/>
                </a:path>
                <a:path w="459104" h="449580">
                  <a:moveTo>
                    <a:pt x="317512" y="238760"/>
                  </a:moveTo>
                  <a:lnTo>
                    <a:pt x="314744" y="224790"/>
                  </a:lnTo>
                  <a:lnTo>
                    <a:pt x="307174" y="213360"/>
                  </a:lnTo>
                  <a:lnTo>
                    <a:pt x="295960" y="205740"/>
                  </a:lnTo>
                  <a:lnTo>
                    <a:pt x="282232" y="203200"/>
                  </a:lnTo>
                  <a:lnTo>
                    <a:pt x="268503" y="205740"/>
                  </a:lnTo>
                  <a:lnTo>
                    <a:pt x="257289" y="213360"/>
                  </a:lnTo>
                  <a:lnTo>
                    <a:pt x="249732" y="224790"/>
                  </a:lnTo>
                  <a:lnTo>
                    <a:pt x="246951" y="238760"/>
                  </a:lnTo>
                  <a:lnTo>
                    <a:pt x="249732" y="252730"/>
                  </a:lnTo>
                  <a:lnTo>
                    <a:pt x="257289" y="262890"/>
                  </a:lnTo>
                  <a:lnTo>
                    <a:pt x="268503" y="270510"/>
                  </a:lnTo>
                  <a:lnTo>
                    <a:pt x="282232" y="274320"/>
                  </a:lnTo>
                  <a:lnTo>
                    <a:pt x="295960" y="270510"/>
                  </a:lnTo>
                  <a:lnTo>
                    <a:pt x="307174" y="262890"/>
                  </a:lnTo>
                  <a:lnTo>
                    <a:pt x="314744" y="252730"/>
                  </a:lnTo>
                  <a:lnTo>
                    <a:pt x="317512" y="238760"/>
                  </a:lnTo>
                  <a:close/>
                </a:path>
                <a:path w="459104" h="449580">
                  <a:moveTo>
                    <a:pt x="458635" y="267970"/>
                  </a:moveTo>
                  <a:lnTo>
                    <a:pt x="453542" y="242570"/>
                  </a:lnTo>
                  <a:lnTo>
                    <a:pt x="439686" y="222250"/>
                  </a:lnTo>
                  <a:lnTo>
                    <a:pt x="423354" y="211162"/>
                  </a:lnTo>
                  <a:lnTo>
                    <a:pt x="423354" y="267970"/>
                  </a:lnTo>
                  <a:lnTo>
                    <a:pt x="423354" y="290830"/>
                  </a:lnTo>
                  <a:lnTo>
                    <a:pt x="421043" y="303530"/>
                  </a:lnTo>
                  <a:lnTo>
                    <a:pt x="414743" y="312420"/>
                  </a:lnTo>
                  <a:lnTo>
                    <a:pt x="411594" y="314566"/>
                  </a:lnTo>
                  <a:lnTo>
                    <a:pt x="411594" y="245516"/>
                  </a:lnTo>
                  <a:lnTo>
                    <a:pt x="414743" y="247650"/>
                  </a:lnTo>
                  <a:lnTo>
                    <a:pt x="421043" y="256540"/>
                  </a:lnTo>
                  <a:lnTo>
                    <a:pt x="423354" y="267970"/>
                  </a:lnTo>
                  <a:lnTo>
                    <a:pt x="423354" y="211162"/>
                  </a:lnTo>
                  <a:lnTo>
                    <a:pt x="419125" y="208280"/>
                  </a:lnTo>
                  <a:lnTo>
                    <a:pt x="411556" y="206756"/>
                  </a:lnTo>
                  <a:lnTo>
                    <a:pt x="411480" y="203200"/>
                  </a:lnTo>
                  <a:lnTo>
                    <a:pt x="411302" y="195580"/>
                  </a:lnTo>
                  <a:lnTo>
                    <a:pt x="411276" y="194310"/>
                  </a:lnTo>
                  <a:lnTo>
                    <a:pt x="410387" y="184150"/>
                  </a:lnTo>
                  <a:lnTo>
                    <a:pt x="408584" y="173990"/>
                  </a:lnTo>
                  <a:lnTo>
                    <a:pt x="399681" y="153670"/>
                  </a:lnTo>
                  <a:lnTo>
                    <a:pt x="385762" y="134620"/>
                  </a:lnTo>
                  <a:lnTo>
                    <a:pt x="379171" y="129540"/>
                  </a:lnTo>
                  <a:lnTo>
                    <a:pt x="367652" y="120650"/>
                  </a:lnTo>
                  <a:lnTo>
                    <a:pt x="346214" y="111760"/>
                  </a:lnTo>
                  <a:lnTo>
                    <a:pt x="340131" y="134620"/>
                  </a:lnTo>
                  <a:lnTo>
                    <a:pt x="341655" y="129540"/>
                  </a:lnTo>
                  <a:lnTo>
                    <a:pt x="337083" y="146050"/>
                  </a:lnTo>
                  <a:lnTo>
                    <a:pt x="369163" y="171450"/>
                  </a:lnTo>
                  <a:lnTo>
                    <a:pt x="375920" y="194310"/>
                  </a:lnTo>
                  <a:lnTo>
                    <a:pt x="376034" y="195580"/>
                  </a:lnTo>
                  <a:lnTo>
                    <a:pt x="376199" y="203200"/>
                  </a:lnTo>
                  <a:lnTo>
                    <a:pt x="376199" y="355600"/>
                  </a:lnTo>
                  <a:lnTo>
                    <a:pt x="360807" y="400050"/>
                  </a:lnTo>
                  <a:lnTo>
                    <a:pt x="337083" y="412750"/>
                  </a:lnTo>
                  <a:lnTo>
                    <a:pt x="340169" y="424345"/>
                  </a:lnTo>
                  <a:lnTo>
                    <a:pt x="341655" y="430530"/>
                  </a:lnTo>
                  <a:lnTo>
                    <a:pt x="337083" y="412750"/>
                  </a:lnTo>
                  <a:lnTo>
                    <a:pt x="331914" y="414020"/>
                  </a:lnTo>
                  <a:lnTo>
                    <a:pt x="324802" y="414020"/>
                  </a:lnTo>
                  <a:lnTo>
                    <a:pt x="314528" y="415290"/>
                  </a:lnTo>
                  <a:lnTo>
                    <a:pt x="299872" y="415290"/>
                  </a:lnTo>
                  <a:lnTo>
                    <a:pt x="158762" y="415290"/>
                  </a:lnTo>
                  <a:lnTo>
                    <a:pt x="144106" y="415290"/>
                  </a:lnTo>
                  <a:lnTo>
                    <a:pt x="133832" y="414020"/>
                  </a:lnTo>
                  <a:lnTo>
                    <a:pt x="126720" y="414020"/>
                  </a:lnTo>
                  <a:lnTo>
                    <a:pt x="121539" y="412750"/>
                  </a:lnTo>
                  <a:lnTo>
                    <a:pt x="118605" y="424180"/>
                  </a:lnTo>
                  <a:lnTo>
                    <a:pt x="158762" y="424180"/>
                  </a:lnTo>
                  <a:lnTo>
                    <a:pt x="158762" y="430530"/>
                  </a:lnTo>
                  <a:lnTo>
                    <a:pt x="116979" y="430530"/>
                  </a:lnTo>
                  <a:lnTo>
                    <a:pt x="116801" y="430530"/>
                  </a:lnTo>
                  <a:lnTo>
                    <a:pt x="121539" y="412750"/>
                  </a:lnTo>
                  <a:lnTo>
                    <a:pt x="108673" y="407670"/>
                  </a:lnTo>
                  <a:lnTo>
                    <a:pt x="97815" y="400050"/>
                  </a:lnTo>
                  <a:lnTo>
                    <a:pt x="82689" y="364490"/>
                  </a:lnTo>
                  <a:lnTo>
                    <a:pt x="82423" y="355600"/>
                  </a:lnTo>
                  <a:lnTo>
                    <a:pt x="82423" y="203200"/>
                  </a:lnTo>
                  <a:lnTo>
                    <a:pt x="97815" y="160020"/>
                  </a:lnTo>
                  <a:lnTo>
                    <a:pt x="121539" y="146050"/>
                  </a:lnTo>
                  <a:lnTo>
                    <a:pt x="118376" y="134620"/>
                  </a:lnTo>
                  <a:lnTo>
                    <a:pt x="118325" y="134454"/>
                  </a:lnTo>
                  <a:lnTo>
                    <a:pt x="117157" y="129641"/>
                  </a:lnTo>
                  <a:lnTo>
                    <a:pt x="121539" y="146050"/>
                  </a:lnTo>
                  <a:lnTo>
                    <a:pt x="126720" y="144780"/>
                  </a:lnTo>
                  <a:lnTo>
                    <a:pt x="158762" y="144780"/>
                  </a:lnTo>
                  <a:lnTo>
                    <a:pt x="229311" y="144780"/>
                  </a:lnTo>
                  <a:lnTo>
                    <a:pt x="299872" y="144780"/>
                  </a:lnTo>
                  <a:lnTo>
                    <a:pt x="331914" y="144780"/>
                  </a:lnTo>
                  <a:lnTo>
                    <a:pt x="337083" y="146050"/>
                  </a:lnTo>
                  <a:lnTo>
                    <a:pt x="346214" y="111760"/>
                  </a:lnTo>
                  <a:lnTo>
                    <a:pt x="336931" y="110490"/>
                  </a:lnTo>
                  <a:lnTo>
                    <a:pt x="326402" y="109220"/>
                  </a:lnTo>
                  <a:lnTo>
                    <a:pt x="299872" y="109220"/>
                  </a:lnTo>
                  <a:lnTo>
                    <a:pt x="246951" y="109220"/>
                  </a:lnTo>
                  <a:lnTo>
                    <a:pt x="246951" y="82550"/>
                  </a:lnTo>
                  <a:lnTo>
                    <a:pt x="246951" y="77647"/>
                  </a:lnTo>
                  <a:lnTo>
                    <a:pt x="258419" y="69850"/>
                  </a:lnTo>
                  <a:lnTo>
                    <a:pt x="261950" y="64770"/>
                  </a:lnTo>
                  <a:lnTo>
                    <a:pt x="267246" y="57150"/>
                  </a:lnTo>
                  <a:lnTo>
                    <a:pt x="270471" y="40640"/>
                  </a:lnTo>
                  <a:lnTo>
                    <a:pt x="267246" y="25400"/>
                  </a:lnTo>
                  <a:lnTo>
                    <a:pt x="258419" y="11430"/>
                  </a:lnTo>
                  <a:lnTo>
                    <a:pt x="245338" y="2540"/>
                  </a:lnTo>
                  <a:lnTo>
                    <a:pt x="229311" y="0"/>
                  </a:lnTo>
                  <a:lnTo>
                    <a:pt x="213296" y="2540"/>
                  </a:lnTo>
                  <a:lnTo>
                    <a:pt x="200215" y="11430"/>
                  </a:lnTo>
                  <a:lnTo>
                    <a:pt x="191389" y="25400"/>
                  </a:lnTo>
                  <a:lnTo>
                    <a:pt x="188150" y="40640"/>
                  </a:lnTo>
                  <a:lnTo>
                    <a:pt x="191389" y="57150"/>
                  </a:lnTo>
                  <a:lnTo>
                    <a:pt x="200215" y="69850"/>
                  </a:lnTo>
                  <a:lnTo>
                    <a:pt x="211670" y="77647"/>
                  </a:lnTo>
                  <a:lnTo>
                    <a:pt x="211670" y="109220"/>
                  </a:lnTo>
                  <a:lnTo>
                    <a:pt x="158762" y="109220"/>
                  </a:lnTo>
                  <a:lnTo>
                    <a:pt x="132219" y="109220"/>
                  </a:lnTo>
                  <a:lnTo>
                    <a:pt x="121704" y="110490"/>
                  </a:lnTo>
                  <a:lnTo>
                    <a:pt x="72872" y="134620"/>
                  </a:lnTo>
                  <a:lnTo>
                    <a:pt x="50050" y="173990"/>
                  </a:lnTo>
                  <a:lnTo>
                    <a:pt x="47155" y="203200"/>
                  </a:lnTo>
                  <a:lnTo>
                    <a:pt x="47066" y="206756"/>
                  </a:lnTo>
                  <a:lnTo>
                    <a:pt x="47040" y="245516"/>
                  </a:lnTo>
                  <a:lnTo>
                    <a:pt x="47040" y="314566"/>
                  </a:lnTo>
                  <a:lnTo>
                    <a:pt x="43891" y="312420"/>
                  </a:lnTo>
                  <a:lnTo>
                    <a:pt x="37592" y="303530"/>
                  </a:lnTo>
                  <a:lnTo>
                    <a:pt x="35280" y="290830"/>
                  </a:lnTo>
                  <a:lnTo>
                    <a:pt x="35280" y="267970"/>
                  </a:lnTo>
                  <a:lnTo>
                    <a:pt x="37592" y="256540"/>
                  </a:lnTo>
                  <a:lnTo>
                    <a:pt x="43891" y="247650"/>
                  </a:lnTo>
                  <a:lnTo>
                    <a:pt x="47040" y="245516"/>
                  </a:lnTo>
                  <a:lnTo>
                    <a:pt x="47040" y="206768"/>
                  </a:lnTo>
                  <a:lnTo>
                    <a:pt x="39509" y="208280"/>
                  </a:lnTo>
                  <a:lnTo>
                    <a:pt x="18948" y="222250"/>
                  </a:lnTo>
                  <a:lnTo>
                    <a:pt x="5080" y="242570"/>
                  </a:lnTo>
                  <a:lnTo>
                    <a:pt x="0" y="267970"/>
                  </a:lnTo>
                  <a:lnTo>
                    <a:pt x="0" y="290830"/>
                  </a:lnTo>
                  <a:lnTo>
                    <a:pt x="5080" y="316230"/>
                  </a:lnTo>
                  <a:lnTo>
                    <a:pt x="18948" y="337820"/>
                  </a:lnTo>
                  <a:lnTo>
                    <a:pt x="39509" y="350520"/>
                  </a:lnTo>
                  <a:lnTo>
                    <a:pt x="47066" y="352044"/>
                  </a:lnTo>
                  <a:lnTo>
                    <a:pt x="47129" y="355600"/>
                  </a:lnTo>
                  <a:lnTo>
                    <a:pt x="58953" y="406400"/>
                  </a:lnTo>
                  <a:lnTo>
                    <a:pt x="90970" y="438150"/>
                  </a:lnTo>
                  <a:lnTo>
                    <a:pt x="121704" y="449580"/>
                  </a:lnTo>
                  <a:lnTo>
                    <a:pt x="158762" y="449580"/>
                  </a:lnTo>
                  <a:lnTo>
                    <a:pt x="299872" y="449580"/>
                  </a:lnTo>
                  <a:lnTo>
                    <a:pt x="336931" y="449580"/>
                  </a:lnTo>
                  <a:lnTo>
                    <a:pt x="346214" y="447040"/>
                  </a:lnTo>
                  <a:lnTo>
                    <a:pt x="385762" y="424180"/>
                  </a:lnTo>
                  <a:lnTo>
                    <a:pt x="408584" y="384810"/>
                  </a:lnTo>
                  <a:lnTo>
                    <a:pt x="409613" y="379730"/>
                  </a:lnTo>
                  <a:lnTo>
                    <a:pt x="410387" y="375920"/>
                  </a:lnTo>
                  <a:lnTo>
                    <a:pt x="411276" y="364490"/>
                  </a:lnTo>
                  <a:lnTo>
                    <a:pt x="411505" y="355600"/>
                  </a:lnTo>
                  <a:lnTo>
                    <a:pt x="411568" y="352044"/>
                  </a:lnTo>
                  <a:lnTo>
                    <a:pt x="419125" y="350520"/>
                  </a:lnTo>
                  <a:lnTo>
                    <a:pt x="439686" y="337820"/>
                  </a:lnTo>
                  <a:lnTo>
                    <a:pt x="453542" y="316230"/>
                  </a:lnTo>
                  <a:lnTo>
                    <a:pt x="458635" y="290830"/>
                  </a:lnTo>
                  <a:lnTo>
                    <a:pt x="458635" y="26797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82076" y="12621492"/>
              <a:ext cx="6590420" cy="223253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25528" y="13260912"/>
              <a:ext cx="3932696" cy="23889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821487" y="13789778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71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71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50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85"/>
                  </a:moveTo>
                  <a:lnTo>
                    <a:pt x="188836" y="60032"/>
                  </a:lnTo>
                  <a:lnTo>
                    <a:pt x="181444" y="49072"/>
                  </a:lnTo>
                  <a:lnTo>
                    <a:pt x="181444" y="98285"/>
                  </a:lnTo>
                  <a:lnTo>
                    <a:pt x="174904" y="130644"/>
                  </a:lnTo>
                  <a:lnTo>
                    <a:pt x="157086" y="157086"/>
                  </a:lnTo>
                  <a:lnTo>
                    <a:pt x="130644" y="174904"/>
                  </a:lnTo>
                  <a:lnTo>
                    <a:pt x="98285" y="181444"/>
                  </a:lnTo>
                  <a:lnTo>
                    <a:pt x="65913" y="174904"/>
                  </a:lnTo>
                  <a:lnTo>
                    <a:pt x="39484" y="157086"/>
                  </a:lnTo>
                  <a:lnTo>
                    <a:pt x="21653" y="130644"/>
                  </a:lnTo>
                  <a:lnTo>
                    <a:pt x="15125" y="98285"/>
                  </a:lnTo>
                  <a:lnTo>
                    <a:pt x="21653" y="65913"/>
                  </a:lnTo>
                  <a:lnTo>
                    <a:pt x="39484" y="39484"/>
                  </a:lnTo>
                  <a:lnTo>
                    <a:pt x="65913" y="21653"/>
                  </a:lnTo>
                  <a:lnTo>
                    <a:pt x="98285" y="15125"/>
                  </a:lnTo>
                  <a:lnTo>
                    <a:pt x="130644" y="21653"/>
                  </a:lnTo>
                  <a:lnTo>
                    <a:pt x="157086" y="39484"/>
                  </a:lnTo>
                  <a:lnTo>
                    <a:pt x="174904" y="65913"/>
                  </a:lnTo>
                  <a:lnTo>
                    <a:pt x="181444" y="98285"/>
                  </a:lnTo>
                  <a:lnTo>
                    <a:pt x="181444" y="49072"/>
                  </a:lnTo>
                  <a:lnTo>
                    <a:pt x="167779" y="28790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90"/>
                  </a:lnTo>
                  <a:lnTo>
                    <a:pt x="7721" y="60032"/>
                  </a:lnTo>
                  <a:lnTo>
                    <a:pt x="0" y="98285"/>
                  </a:lnTo>
                  <a:lnTo>
                    <a:pt x="7721" y="136537"/>
                  </a:lnTo>
                  <a:lnTo>
                    <a:pt x="28790" y="167779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79"/>
                  </a:lnTo>
                  <a:lnTo>
                    <a:pt x="188836" y="136537"/>
                  </a:lnTo>
                  <a:lnTo>
                    <a:pt x="196557" y="98285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49"/>
                  </a:lnTo>
                  <a:lnTo>
                    <a:pt x="502170" y="65608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73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60"/>
                  </a:lnTo>
                  <a:lnTo>
                    <a:pt x="472173" y="16713"/>
                  </a:lnTo>
                  <a:lnTo>
                    <a:pt x="448284" y="12598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64"/>
                  </a:lnTo>
                  <a:lnTo>
                    <a:pt x="448284" y="31229"/>
                  </a:lnTo>
                  <a:lnTo>
                    <a:pt x="462241" y="33464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53"/>
                  </a:lnTo>
                  <a:lnTo>
                    <a:pt x="474840" y="85039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19"/>
                  </a:lnTo>
                  <a:lnTo>
                    <a:pt x="402564" y="129082"/>
                  </a:lnTo>
                  <a:lnTo>
                    <a:pt x="397459" y="139420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75"/>
                  </a:lnTo>
                  <a:lnTo>
                    <a:pt x="558088" y="96875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43"/>
                  </a:lnTo>
                  <a:lnTo>
                    <a:pt x="590397" y="17043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17"/>
                  </a:lnTo>
                  <a:lnTo>
                    <a:pt x="609473" y="84455"/>
                  </a:lnTo>
                  <a:lnTo>
                    <a:pt x="620115" y="103517"/>
                  </a:lnTo>
                  <a:lnTo>
                    <a:pt x="624967" y="100215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57"/>
                  </a:lnTo>
                  <a:lnTo>
                    <a:pt x="673696" y="145110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87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110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14"/>
                  </a:lnTo>
                  <a:lnTo>
                    <a:pt x="640511" y="182905"/>
                  </a:lnTo>
                  <a:lnTo>
                    <a:pt x="664743" y="178739"/>
                  </a:lnTo>
                  <a:lnTo>
                    <a:pt x="682510" y="167614"/>
                  </a:lnTo>
                  <a:lnTo>
                    <a:pt x="684771" y="164287"/>
                  </a:lnTo>
                  <a:lnTo>
                    <a:pt x="693369" y="151663"/>
                  </a:lnTo>
                  <a:lnTo>
                    <a:pt x="697064" y="133019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85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75"/>
                  </a:lnTo>
                  <a:lnTo>
                    <a:pt x="792911" y="163398"/>
                  </a:lnTo>
                  <a:lnTo>
                    <a:pt x="772947" y="159575"/>
                  </a:lnTo>
                  <a:lnTo>
                    <a:pt x="772731" y="159410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79"/>
                  </a:lnTo>
                  <a:lnTo>
                    <a:pt x="748157" y="98196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67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26516" y="47447"/>
                  </a:lnTo>
                  <a:lnTo>
                    <a:pt x="834694" y="67767"/>
                  </a:lnTo>
                  <a:lnTo>
                    <a:pt x="834771" y="67945"/>
                  </a:lnTo>
                  <a:lnTo>
                    <a:pt x="837450" y="97751"/>
                  </a:lnTo>
                  <a:lnTo>
                    <a:pt x="837488" y="98196"/>
                  </a:lnTo>
                  <a:lnTo>
                    <a:pt x="837488" y="30784"/>
                  </a:lnTo>
                  <a:lnTo>
                    <a:pt x="822731" y="18745"/>
                  </a:lnTo>
                  <a:lnTo>
                    <a:pt x="792911" y="12598"/>
                  </a:lnTo>
                  <a:lnTo>
                    <a:pt x="762965" y="18745"/>
                  </a:lnTo>
                  <a:lnTo>
                    <a:pt x="742276" y="35585"/>
                  </a:lnTo>
                  <a:lnTo>
                    <a:pt x="730262" y="60782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64"/>
                  </a:lnTo>
                  <a:lnTo>
                    <a:pt x="741438" y="159410"/>
                  </a:lnTo>
                  <a:lnTo>
                    <a:pt x="762038" y="176568"/>
                  </a:lnTo>
                  <a:lnTo>
                    <a:pt x="792911" y="182905"/>
                  </a:lnTo>
                  <a:lnTo>
                    <a:pt x="823671" y="176568"/>
                  </a:lnTo>
                  <a:lnTo>
                    <a:pt x="839419" y="163398"/>
                  </a:lnTo>
                  <a:lnTo>
                    <a:pt x="844194" y="159410"/>
                  </a:lnTo>
                  <a:lnTo>
                    <a:pt x="855662" y="134264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87653" y="71069"/>
                  </a:lnTo>
                  <a:lnTo>
                    <a:pt x="955497" y="56959"/>
                  </a:lnTo>
                  <a:lnTo>
                    <a:pt x="954608" y="56959"/>
                  </a:lnTo>
                  <a:lnTo>
                    <a:pt x="941578" y="58585"/>
                  </a:lnTo>
                  <a:lnTo>
                    <a:pt x="931024" y="63334"/>
                  </a:lnTo>
                  <a:lnTo>
                    <a:pt x="922794" y="71069"/>
                  </a:lnTo>
                  <a:lnTo>
                    <a:pt x="916914" y="81343"/>
                  </a:lnTo>
                  <a:lnTo>
                    <a:pt x="916914" y="17043"/>
                  </a:lnTo>
                  <a:lnTo>
                    <a:pt x="895629" y="17043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29"/>
                  </a:lnTo>
                  <a:lnTo>
                    <a:pt x="975093" y="93967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86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86"/>
                  </a:lnTo>
                  <a:lnTo>
                    <a:pt x="1068273" y="87718"/>
                  </a:lnTo>
                  <a:lnTo>
                    <a:pt x="1079804" y="80657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400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400"/>
                  </a:lnTo>
                  <a:lnTo>
                    <a:pt x="1672602" y="63525"/>
                  </a:lnTo>
                  <a:lnTo>
                    <a:pt x="1677111" y="68046"/>
                  </a:lnTo>
                  <a:lnTo>
                    <a:pt x="1688249" y="68046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400"/>
                  </a:lnTo>
                  <a:close/>
                </a:path>
                <a:path w="3048634" h="196850">
                  <a:moveTo>
                    <a:pt x="1758276" y="134429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29"/>
                  </a:lnTo>
                  <a:lnTo>
                    <a:pt x="1672602" y="142773"/>
                  </a:lnTo>
                  <a:lnTo>
                    <a:pt x="1675980" y="146164"/>
                  </a:lnTo>
                  <a:lnTo>
                    <a:pt x="1680159" y="146164"/>
                  </a:lnTo>
                  <a:lnTo>
                    <a:pt x="1750720" y="146164"/>
                  </a:lnTo>
                  <a:lnTo>
                    <a:pt x="1754886" y="146164"/>
                  </a:lnTo>
                  <a:lnTo>
                    <a:pt x="1758276" y="142773"/>
                  </a:lnTo>
                  <a:lnTo>
                    <a:pt x="1758276" y="134429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107"/>
                  </a:lnTo>
                  <a:lnTo>
                    <a:pt x="1672602" y="102450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50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406"/>
                  </a:lnTo>
                  <a:lnTo>
                    <a:pt x="1750720" y="50406"/>
                  </a:lnTo>
                  <a:lnTo>
                    <a:pt x="1715439" y="50406"/>
                  </a:lnTo>
                  <a:lnTo>
                    <a:pt x="1711261" y="50406"/>
                  </a:lnTo>
                  <a:lnTo>
                    <a:pt x="1707883" y="53784"/>
                  </a:lnTo>
                  <a:lnTo>
                    <a:pt x="1707883" y="62141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41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37"/>
                  </a:moveTo>
                  <a:lnTo>
                    <a:pt x="1793265" y="41300"/>
                  </a:lnTo>
                  <a:lnTo>
                    <a:pt x="1793240" y="40398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56"/>
                  </a:lnTo>
                  <a:lnTo>
                    <a:pt x="1786331" y="15582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93"/>
                  </a:lnTo>
                  <a:lnTo>
                    <a:pt x="1778330" y="46837"/>
                  </a:lnTo>
                  <a:lnTo>
                    <a:pt x="1778330" y="149733"/>
                  </a:lnTo>
                  <a:lnTo>
                    <a:pt x="1774101" y="172085"/>
                  </a:lnTo>
                  <a:lnTo>
                    <a:pt x="1772704" y="174015"/>
                  </a:lnTo>
                  <a:lnTo>
                    <a:pt x="1771015" y="175704"/>
                  </a:lnTo>
                  <a:lnTo>
                    <a:pt x="1769084" y="177101"/>
                  </a:lnTo>
                  <a:lnTo>
                    <a:pt x="1766620" y="178904"/>
                  </a:lnTo>
                  <a:lnTo>
                    <a:pt x="1763280" y="180111"/>
                  </a:lnTo>
                  <a:lnTo>
                    <a:pt x="1757260" y="180759"/>
                  </a:lnTo>
                  <a:lnTo>
                    <a:pt x="1752257" y="181152"/>
                  </a:lnTo>
                  <a:lnTo>
                    <a:pt x="1743849" y="181444"/>
                  </a:lnTo>
                  <a:lnTo>
                    <a:pt x="1731568" y="181444"/>
                  </a:lnTo>
                  <a:lnTo>
                    <a:pt x="1699310" y="181444"/>
                  </a:lnTo>
                  <a:lnTo>
                    <a:pt x="1687029" y="181444"/>
                  </a:lnTo>
                  <a:lnTo>
                    <a:pt x="1678609" y="181152"/>
                  </a:lnTo>
                  <a:lnTo>
                    <a:pt x="1656765" y="172085"/>
                  </a:lnTo>
                  <a:lnTo>
                    <a:pt x="1654975" y="169621"/>
                  </a:lnTo>
                  <a:lnTo>
                    <a:pt x="1653768" y="166281"/>
                  </a:lnTo>
                  <a:lnTo>
                    <a:pt x="1653120" y="160261"/>
                  </a:lnTo>
                  <a:lnTo>
                    <a:pt x="1652803" y="156171"/>
                  </a:lnTo>
                  <a:lnTo>
                    <a:pt x="1652727" y="155270"/>
                  </a:lnTo>
                  <a:lnTo>
                    <a:pt x="1652536" y="149733"/>
                  </a:lnTo>
                  <a:lnTo>
                    <a:pt x="1652536" y="46837"/>
                  </a:lnTo>
                  <a:lnTo>
                    <a:pt x="1656765" y="24472"/>
                  </a:lnTo>
                  <a:lnTo>
                    <a:pt x="1658162" y="22542"/>
                  </a:lnTo>
                  <a:lnTo>
                    <a:pt x="1684464" y="15214"/>
                  </a:lnTo>
                  <a:lnTo>
                    <a:pt x="1699310" y="15214"/>
                  </a:lnTo>
                  <a:lnTo>
                    <a:pt x="1731568" y="15214"/>
                  </a:lnTo>
                  <a:lnTo>
                    <a:pt x="1746415" y="15214"/>
                  </a:lnTo>
                  <a:lnTo>
                    <a:pt x="1752257" y="15417"/>
                  </a:lnTo>
                  <a:lnTo>
                    <a:pt x="1757260" y="15798"/>
                  </a:lnTo>
                  <a:lnTo>
                    <a:pt x="1763280" y="16459"/>
                  </a:lnTo>
                  <a:lnTo>
                    <a:pt x="1766620" y="17653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2704" y="22542"/>
                  </a:lnTo>
                  <a:lnTo>
                    <a:pt x="1774101" y="24472"/>
                  </a:lnTo>
                  <a:lnTo>
                    <a:pt x="1775904" y="26936"/>
                  </a:lnTo>
                  <a:lnTo>
                    <a:pt x="1778330" y="46837"/>
                  </a:lnTo>
                  <a:lnTo>
                    <a:pt x="1778330" y="7493"/>
                  </a:lnTo>
                  <a:lnTo>
                    <a:pt x="1746732" y="101"/>
                  </a:lnTo>
                  <a:lnTo>
                    <a:pt x="1731568" y="101"/>
                  </a:lnTo>
                  <a:lnTo>
                    <a:pt x="1699310" y="101"/>
                  </a:lnTo>
                  <a:lnTo>
                    <a:pt x="1684147" y="101"/>
                  </a:lnTo>
                  <a:lnTo>
                    <a:pt x="1677708" y="317"/>
                  </a:lnTo>
                  <a:lnTo>
                    <a:pt x="1671993" y="774"/>
                  </a:lnTo>
                  <a:lnTo>
                    <a:pt x="1664677" y="1562"/>
                  </a:lnTo>
                  <a:lnTo>
                    <a:pt x="1658378" y="3238"/>
                  </a:lnTo>
                  <a:lnTo>
                    <a:pt x="1652905" y="7226"/>
                  </a:lnTo>
                  <a:lnTo>
                    <a:pt x="1649691" y="9550"/>
                  </a:lnTo>
                  <a:lnTo>
                    <a:pt x="1646872" y="12369"/>
                  </a:lnTo>
                  <a:lnTo>
                    <a:pt x="1644662" y="15417"/>
                  </a:lnTo>
                  <a:lnTo>
                    <a:pt x="1644535" y="15582"/>
                  </a:lnTo>
                  <a:lnTo>
                    <a:pt x="1637411" y="46837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3468" y="149733"/>
                  </a:lnTo>
                  <a:lnTo>
                    <a:pt x="1793468" y="46837"/>
                  </a:lnTo>
                  <a:close/>
                </a:path>
                <a:path w="3048634" h="196850">
                  <a:moveTo>
                    <a:pt x="2062772" y="17043"/>
                  </a:moveTo>
                  <a:lnTo>
                    <a:pt x="2005558" y="17043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43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710"/>
                  </a:lnTo>
                  <a:lnTo>
                    <a:pt x="2182063" y="24803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410"/>
                  </a:moveTo>
                  <a:lnTo>
                    <a:pt x="2327338" y="159410"/>
                  </a:lnTo>
                  <a:lnTo>
                    <a:pt x="2327338" y="17043"/>
                  </a:lnTo>
                  <a:lnTo>
                    <a:pt x="2305608" y="17043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410"/>
                  </a:lnTo>
                  <a:close/>
                </a:path>
                <a:path w="3048634" h="196850">
                  <a:moveTo>
                    <a:pt x="2527820" y="114173"/>
                  </a:moveTo>
                  <a:lnTo>
                    <a:pt x="2526779" y="107734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82"/>
                  </a:lnTo>
                  <a:lnTo>
                    <a:pt x="2506967" y="69189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24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70"/>
                  </a:lnTo>
                  <a:lnTo>
                    <a:pt x="2503259" y="94132"/>
                  </a:lnTo>
                  <a:lnTo>
                    <a:pt x="2506967" y="107734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15"/>
                  </a:lnTo>
                  <a:lnTo>
                    <a:pt x="2445474" y="61772"/>
                  </a:lnTo>
                  <a:lnTo>
                    <a:pt x="2427440" y="75641"/>
                  </a:lnTo>
                  <a:lnTo>
                    <a:pt x="2416848" y="95237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37"/>
                  </a:lnTo>
                  <a:lnTo>
                    <a:pt x="2472601" y="182905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87"/>
                  </a:lnTo>
                  <a:lnTo>
                    <a:pt x="2519286" y="160172"/>
                  </a:lnTo>
                  <a:lnTo>
                    <a:pt x="2525725" y="143903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23"/>
                  </a:lnTo>
                  <a:lnTo>
                    <a:pt x="2472601" y="164287"/>
                  </a:lnTo>
                  <a:lnTo>
                    <a:pt x="2455964" y="161213"/>
                  </a:lnTo>
                  <a:lnTo>
                    <a:pt x="2444127" y="152730"/>
                  </a:lnTo>
                  <a:lnTo>
                    <a:pt x="2436825" y="139865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73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103"/>
                  </a:lnTo>
                  <a:lnTo>
                    <a:pt x="2573185" y="85991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94"/>
                  </a:lnTo>
                  <a:lnTo>
                    <a:pt x="2596845" y="56959"/>
                  </a:lnTo>
                  <a:lnTo>
                    <a:pt x="2578557" y="59423"/>
                  </a:lnTo>
                  <a:lnTo>
                    <a:pt x="2564257" y="66548"/>
                  </a:lnTo>
                  <a:lnTo>
                    <a:pt x="2554935" y="77914"/>
                  </a:lnTo>
                  <a:lnTo>
                    <a:pt x="2551607" y="93103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64"/>
                  </a:lnTo>
                  <a:lnTo>
                    <a:pt x="2589758" y="126580"/>
                  </a:lnTo>
                  <a:lnTo>
                    <a:pt x="2602611" y="127914"/>
                  </a:lnTo>
                  <a:lnTo>
                    <a:pt x="2613304" y="129921"/>
                  </a:lnTo>
                  <a:lnTo>
                    <a:pt x="2620607" y="133350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501"/>
                  </a:lnTo>
                  <a:lnTo>
                    <a:pt x="2618549" y="158686"/>
                  </a:lnTo>
                  <a:lnTo>
                    <a:pt x="2609380" y="162788"/>
                  </a:lnTo>
                  <a:lnTo>
                    <a:pt x="2596845" y="164287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69"/>
                  </a:lnTo>
                  <a:lnTo>
                    <a:pt x="2560840" y="172491"/>
                  </a:lnTo>
                  <a:lnTo>
                    <a:pt x="2576157" y="179895"/>
                  </a:lnTo>
                  <a:lnTo>
                    <a:pt x="2596845" y="182473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87"/>
                  </a:lnTo>
                  <a:lnTo>
                    <a:pt x="2642438" y="160020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103"/>
                  </a:lnTo>
                  <a:lnTo>
                    <a:pt x="2692069" y="85991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33941" y="59194"/>
                  </a:lnTo>
                  <a:lnTo>
                    <a:pt x="2715742" y="56959"/>
                  </a:lnTo>
                  <a:lnTo>
                    <a:pt x="2697442" y="59423"/>
                  </a:lnTo>
                  <a:lnTo>
                    <a:pt x="2683141" y="66548"/>
                  </a:lnTo>
                  <a:lnTo>
                    <a:pt x="2673832" y="77914"/>
                  </a:lnTo>
                  <a:lnTo>
                    <a:pt x="2670505" y="93103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64"/>
                  </a:lnTo>
                  <a:lnTo>
                    <a:pt x="2708643" y="126580"/>
                  </a:lnTo>
                  <a:lnTo>
                    <a:pt x="2721508" y="127914"/>
                  </a:lnTo>
                  <a:lnTo>
                    <a:pt x="2732189" y="129921"/>
                  </a:lnTo>
                  <a:lnTo>
                    <a:pt x="2739491" y="133350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501"/>
                  </a:lnTo>
                  <a:lnTo>
                    <a:pt x="2737447" y="158686"/>
                  </a:lnTo>
                  <a:lnTo>
                    <a:pt x="2728264" y="162788"/>
                  </a:lnTo>
                  <a:lnTo>
                    <a:pt x="2715742" y="164287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69"/>
                  </a:lnTo>
                  <a:lnTo>
                    <a:pt x="2679738" y="172491"/>
                  </a:lnTo>
                  <a:lnTo>
                    <a:pt x="2695041" y="179895"/>
                  </a:lnTo>
                  <a:lnTo>
                    <a:pt x="2715742" y="182473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87"/>
                  </a:lnTo>
                  <a:lnTo>
                    <a:pt x="2761335" y="160020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38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91"/>
                  </a:lnTo>
                  <a:lnTo>
                    <a:pt x="2868180" y="160439"/>
                  </a:lnTo>
                  <a:lnTo>
                    <a:pt x="2850375" y="163842"/>
                  </a:lnTo>
                  <a:lnTo>
                    <a:pt x="2832570" y="160439"/>
                  </a:lnTo>
                  <a:lnTo>
                    <a:pt x="2819323" y="151091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15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38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903"/>
                  </a:lnTo>
                  <a:lnTo>
                    <a:pt x="2803194" y="163537"/>
                  </a:lnTo>
                  <a:lnTo>
                    <a:pt x="2823070" y="177558"/>
                  </a:lnTo>
                  <a:lnTo>
                    <a:pt x="2850375" y="182905"/>
                  </a:lnTo>
                  <a:lnTo>
                    <a:pt x="2877680" y="177558"/>
                  </a:lnTo>
                  <a:lnTo>
                    <a:pt x="2897124" y="163842"/>
                  </a:lnTo>
                  <a:lnTo>
                    <a:pt x="2897555" y="163537"/>
                  </a:lnTo>
                  <a:lnTo>
                    <a:pt x="2909684" y="143903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90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59"/>
                  </a:lnTo>
                  <a:lnTo>
                    <a:pt x="3003778" y="56959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59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9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98521" y="13890572"/>
              <a:ext cx="196555" cy="19655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783819" y="13764273"/>
              <a:ext cx="1349259" cy="4503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35978" y="10453451"/>
              <a:ext cx="2895323" cy="29846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67746" y="10457002"/>
              <a:ext cx="7536352" cy="279483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07167" y="11096422"/>
              <a:ext cx="6257514" cy="151599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67746" y="12292709"/>
              <a:ext cx="7536352" cy="27948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07167" y="12932129"/>
              <a:ext cx="6257514" cy="15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5560" cy="15793719"/>
            <a:chOff x="0" y="0"/>
            <a:chExt cx="5115560" cy="157937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15364" cy="157937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9419" y="639424"/>
              <a:ext cx="3836670" cy="14515465"/>
            </a:xfrm>
            <a:custGeom>
              <a:avLst/>
              <a:gdLst/>
              <a:ahLst/>
              <a:cxnLst/>
              <a:rect l="l" t="t" r="r" b="b"/>
              <a:pathLst>
                <a:path w="3836670" h="14515465">
                  <a:moveTo>
                    <a:pt x="3836525" y="0"/>
                  </a:moveTo>
                  <a:lnTo>
                    <a:pt x="0" y="0"/>
                  </a:lnTo>
                  <a:lnTo>
                    <a:pt x="0" y="14514853"/>
                  </a:lnTo>
                  <a:lnTo>
                    <a:pt x="3836525" y="14514853"/>
                  </a:lnTo>
                  <a:lnTo>
                    <a:pt x="3836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53" y="2397850"/>
              <a:ext cx="4475944" cy="1822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073" y="3037275"/>
              <a:ext cx="3197104" cy="5435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72979" y="4104427"/>
              <a:ext cx="295275" cy="273050"/>
            </a:xfrm>
            <a:custGeom>
              <a:avLst/>
              <a:gdLst/>
              <a:ahLst/>
              <a:cxnLst/>
              <a:rect l="l" t="t" r="r" b="b"/>
              <a:pathLst>
                <a:path w="295275" h="273050">
                  <a:moveTo>
                    <a:pt x="146010" y="252729"/>
                  </a:moveTo>
                  <a:lnTo>
                    <a:pt x="125467" y="252729"/>
                  </a:lnTo>
                  <a:lnTo>
                    <a:pt x="120172" y="260349"/>
                  </a:lnTo>
                  <a:lnTo>
                    <a:pt x="119358" y="261619"/>
                  </a:lnTo>
                  <a:lnTo>
                    <a:pt x="127947" y="267969"/>
                  </a:lnTo>
                  <a:lnTo>
                    <a:pt x="135205" y="271779"/>
                  </a:lnTo>
                  <a:lnTo>
                    <a:pt x="139088" y="273049"/>
                  </a:lnTo>
                  <a:lnTo>
                    <a:pt x="143596" y="273049"/>
                  </a:lnTo>
                  <a:lnTo>
                    <a:pt x="144959" y="261619"/>
                  </a:lnTo>
                  <a:lnTo>
                    <a:pt x="145044" y="260349"/>
                  </a:lnTo>
                  <a:lnTo>
                    <a:pt x="146010" y="252729"/>
                  </a:lnTo>
                  <a:close/>
                </a:path>
                <a:path w="295275" h="273050">
                  <a:moveTo>
                    <a:pt x="148746" y="251459"/>
                  </a:moveTo>
                  <a:lnTo>
                    <a:pt x="146171" y="251459"/>
                  </a:lnTo>
                  <a:lnTo>
                    <a:pt x="143596" y="273049"/>
                  </a:lnTo>
                  <a:lnTo>
                    <a:pt x="151321" y="273049"/>
                  </a:lnTo>
                  <a:lnTo>
                    <a:pt x="148746" y="251459"/>
                  </a:lnTo>
                  <a:close/>
                </a:path>
                <a:path w="295275" h="273050">
                  <a:moveTo>
                    <a:pt x="163341" y="242569"/>
                  </a:moveTo>
                  <a:lnTo>
                    <a:pt x="155365" y="247649"/>
                  </a:lnTo>
                  <a:lnTo>
                    <a:pt x="150549" y="250189"/>
                  </a:lnTo>
                  <a:lnTo>
                    <a:pt x="149456" y="250189"/>
                  </a:lnTo>
                  <a:lnTo>
                    <a:pt x="148746" y="251459"/>
                  </a:lnTo>
                  <a:lnTo>
                    <a:pt x="149806" y="260349"/>
                  </a:lnTo>
                  <a:lnTo>
                    <a:pt x="150033" y="261619"/>
                  </a:lnTo>
                  <a:lnTo>
                    <a:pt x="151321" y="273049"/>
                  </a:lnTo>
                  <a:lnTo>
                    <a:pt x="155828" y="273049"/>
                  </a:lnTo>
                  <a:lnTo>
                    <a:pt x="159711" y="271779"/>
                  </a:lnTo>
                  <a:lnTo>
                    <a:pt x="166970" y="267969"/>
                  </a:lnTo>
                  <a:lnTo>
                    <a:pt x="175559" y="261619"/>
                  </a:lnTo>
                  <a:lnTo>
                    <a:pt x="163341" y="242569"/>
                  </a:lnTo>
                  <a:close/>
                </a:path>
                <a:path w="295275" h="273050">
                  <a:moveTo>
                    <a:pt x="242712" y="248919"/>
                  </a:moveTo>
                  <a:lnTo>
                    <a:pt x="237702" y="252729"/>
                  </a:lnTo>
                  <a:lnTo>
                    <a:pt x="236686" y="260349"/>
                  </a:lnTo>
                  <a:lnTo>
                    <a:pt x="244202" y="269239"/>
                  </a:lnTo>
                  <a:lnTo>
                    <a:pt x="251310" y="270509"/>
                  </a:lnTo>
                  <a:lnTo>
                    <a:pt x="256320" y="266699"/>
                  </a:lnTo>
                  <a:lnTo>
                    <a:pt x="242712" y="248919"/>
                  </a:lnTo>
                  <a:close/>
                </a:path>
                <a:path w="295275" h="273050">
                  <a:moveTo>
                    <a:pt x="260402" y="236219"/>
                  </a:moveTo>
                  <a:lnTo>
                    <a:pt x="242712" y="248919"/>
                  </a:lnTo>
                  <a:lnTo>
                    <a:pt x="256320" y="266699"/>
                  </a:lnTo>
                  <a:lnTo>
                    <a:pt x="274010" y="253999"/>
                  </a:lnTo>
                  <a:lnTo>
                    <a:pt x="260402" y="236219"/>
                  </a:lnTo>
                  <a:close/>
                </a:path>
                <a:path w="295275" h="273050">
                  <a:moveTo>
                    <a:pt x="79293" y="209549"/>
                  </a:moveTo>
                  <a:lnTo>
                    <a:pt x="67076" y="228599"/>
                  </a:lnTo>
                  <a:lnTo>
                    <a:pt x="119358" y="261619"/>
                  </a:lnTo>
                  <a:lnTo>
                    <a:pt x="120231" y="260349"/>
                  </a:lnTo>
                  <a:lnTo>
                    <a:pt x="124245" y="253999"/>
                  </a:lnTo>
                  <a:lnTo>
                    <a:pt x="131575" y="242569"/>
                  </a:lnTo>
                  <a:lnTo>
                    <a:pt x="79293" y="209549"/>
                  </a:lnTo>
                  <a:close/>
                </a:path>
                <a:path w="295275" h="273050">
                  <a:moveTo>
                    <a:pt x="215623" y="209549"/>
                  </a:moveTo>
                  <a:lnTo>
                    <a:pt x="163341" y="242569"/>
                  </a:lnTo>
                  <a:lnTo>
                    <a:pt x="175559" y="261619"/>
                  </a:lnTo>
                  <a:lnTo>
                    <a:pt x="227841" y="228599"/>
                  </a:lnTo>
                  <a:lnTo>
                    <a:pt x="215623" y="209549"/>
                  </a:lnTo>
                  <a:close/>
                </a:path>
                <a:path w="295275" h="273050">
                  <a:moveTo>
                    <a:pt x="131575" y="242569"/>
                  </a:moveTo>
                  <a:lnTo>
                    <a:pt x="120172" y="260349"/>
                  </a:lnTo>
                  <a:lnTo>
                    <a:pt x="125467" y="252729"/>
                  </a:lnTo>
                  <a:lnTo>
                    <a:pt x="146010" y="252729"/>
                  </a:lnTo>
                  <a:lnTo>
                    <a:pt x="146171" y="251459"/>
                  </a:lnTo>
                  <a:lnTo>
                    <a:pt x="145461" y="250189"/>
                  </a:lnTo>
                  <a:lnTo>
                    <a:pt x="144368" y="250189"/>
                  </a:lnTo>
                  <a:lnTo>
                    <a:pt x="139552" y="247649"/>
                  </a:lnTo>
                  <a:lnTo>
                    <a:pt x="131575" y="24256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69625" y="228599"/>
                  </a:lnTo>
                  <a:lnTo>
                    <a:pt x="268223" y="229869"/>
                  </a:lnTo>
                  <a:lnTo>
                    <a:pt x="260402" y="236219"/>
                  </a:lnTo>
                  <a:lnTo>
                    <a:pt x="274010" y="253999"/>
                  </a:lnTo>
                  <a:lnTo>
                    <a:pt x="280404" y="248919"/>
                  </a:lnTo>
                  <a:lnTo>
                    <a:pt x="286109" y="245109"/>
                  </a:lnTo>
                  <a:lnTo>
                    <a:pt x="289744" y="238759"/>
                  </a:lnTo>
                  <a:lnTo>
                    <a:pt x="281184" y="233679"/>
                  </a:lnTo>
                  <a:lnTo>
                    <a:pt x="28011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71424" y="224789"/>
                  </a:moveTo>
                  <a:lnTo>
                    <a:pt x="271170" y="226059"/>
                  </a:lnTo>
                  <a:lnTo>
                    <a:pt x="270856" y="226059"/>
                  </a:lnTo>
                  <a:lnTo>
                    <a:pt x="270485" y="227329"/>
                  </a:lnTo>
                  <a:lnTo>
                    <a:pt x="289744" y="238759"/>
                  </a:lnTo>
                  <a:lnTo>
                    <a:pt x="290855" y="237489"/>
                  </a:lnTo>
                  <a:lnTo>
                    <a:pt x="291799" y="234949"/>
                  </a:lnTo>
                  <a:lnTo>
                    <a:pt x="292561" y="233679"/>
                  </a:lnTo>
                  <a:lnTo>
                    <a:pt x="281993" y="229869"/>
                  </a:lnTo>
                  <a:lnTo>
                    <a:pt x="283503" y="229869"/>
                  </a:lnTo>
                  <a:lnTo>
                    <a:pt x="271424" y="224789"/>
                  </a:lnTo>
                  <a:close/>
                </a:path>
                <a:path w="295275" h="273050">
                  <a:moveTo>
                    <a:pt x="270485" y="227329"/>
                  </a:moveTo>
                  <a:lnTo>
                    <a:pt x="280114" y="233679"/>
                  </a:lnTo>
                  <a:lnTo>
                    <a:pt x="281184" y="233679"/>
                  </a:lnTo>
                  <a:lnTo>
                    <a:pt x="270485" y="227329"/>
                  </a:lnTo>
                  <a:close/>
                </a:path>
                <a:path w="295275" h="273050">
                  <a:moveTo>
                    <a:pt x="283503" y="229869"/>
                  </a:moveTo>
                  <a:lnTo>
                    <a:pt x="281993" y="229869"/>
                  </a:lnTo>
                  <a:lnTo>
                    <a:pt x="292561" y="233679"/>
                  </a:lnTo>
                  <a:lnTo>
                    <a:pt x="283503" y="22986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83535" y="72389"/>
                  </a:lnTo>
                  <a:lnTo>
                    <a:pt x="288476" y="82549"/>
                  </a:lnTo>
                  <a:lnTo>
                    <a:pt x="272195" y="90416"/>
                  </a:lnTo>
                  <a:lnTo>
                    <a:pt x="272195" y="222249"/>
                  </a:lnTo>
                  <a:lnTo>
                    <a:pt x="272014" y="223519"/>
                  </a:lnTo>
                  <a:lnTo>
                    <a:pt x="271424" y="224789"/>
                  </a:lnTo>
                  <a:lnTo>
                    <a:pt x="292561" y="233679"/>
                  </a:lnTo>
                  <a:lnTo>
                    <a:pt x="295056" y="227329"/>
                  </a:lnTo>
                  <a:lnTo>
                    <a:pt x="294935" y="222249"/>
                  </a:lnTo>
                  <a:lnTo>
                    <a:pt x="294875" y="67309"/>
                  </a:lnTo>
                  <a:lnTo>
                    <a:pt x="292298" y="6349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67681" y="200659"/>
                  </a:moveTo>
                  <a:lnTo>
                    <a:pt x="48977" y="213359"/>
                  </a:lnTo>
                  <a:lnTo>
                    <a:pt x="53193" y="219709"/>
                  </a:lnTo>
                  <a:lnTo>
                    <a:pt x="59737" y="223519"/>
                  </a:lnTo>
                  <a:lnTo>
                    <a:pt x="67076" y="228599"/>
                  </a:lnTo>
                  <a:lnTo>
                    <a:pt x="73592" y="218439"/>
                  </a:lnTo>
                  <a:lnTo>
                    <a:pt x="73184" y="218439"/>
                  </a:lnTo>
                  <a:lnTo>
                    <a:pt x="79293" y="209549"/>
                  </a:lnTo>
                  <a:lnTo>
                    <a:pt x="70298" y="203199"/>
                  </a:lnTo>
                  <a:lnTo>
                    <a:pt x="68675" y="201929"/>
                  </a:lnTo>
                  <a:lnTo>
                    <a:pt x="67681" y="200659"/>
                  </a:lnTo>
                  <a:close/>
                </a:path>
                <a:path w="295275" h="273050">
                  <a:moveTo>
                    <a:pt x="242567" y="218439"/>
                  </a:moveTo>
                  <a:lnTo>
                    <a:pt x="221732" y="218439"/>
                  </a:lnTo>
                  <a:lnTo>
                    <a:pt x="226314" y="226059"/>
                  </a:lnTo>
                  <a:lnTo>
                    <a:pt x="227026" y="227329"/>
                  </a:lnTo>
                  <a:lnTo>
                    <a:pt x="227841" y="228599"/>
                  </a:lnTo>
                  <a:lnTo>
                    <a:pt x="235179" y="223519"/>
                  </a:lnTo>
                  <a:lnTo>
                    <a:pt x="241724" y="219709"/>
                  </a:lnTo>
                  <a:lnTo>
                    <a:pt x="242567" y="218439"/>
                  </a:lnTo>
                  <a:close/>
                </a:path>
                <a:path w="295275" h="273050">
                  <a:moveTo>
                    <a:pt x="227236" y="200659"/>
                  </a:moveTo>
                  <a:lnTo>
                    <a:pt x="226241" y="201929"/>
                  </a:lnTo>
                  <a:lnTo>
                    <a:pt x="224619" y="203199"/>
                  </a:lnTo>
                  <a:lnTo>
                    <a:pt x="215623" y="209549"/>
                  </a:lnTo>
                  <a:lnTo>
                    <a:pt x="226212" y="226059"/>
                  </a:lnTo>
                  <a:lnTo>
                    <a:pt x="225550" y="224789"/>
                  </a:lnTo>
                  <a:lnTo>
                    <a:pt x="221732" y="218439"/>
                  </a:lnTo>
                  <a:lnTo>
                    <a:pt x="242567" y="218439"/>
                  </a:lnTo>
                  <a:lnTo>
                    <a:pt x="245939" y="213359"/>
                  </a:lnTo>
                  <a:lnTo>
                    <a:pt x="227236" y="200659"/>
                  </a:lnTo>
                  <a:close/>
                </a:path>
                <a:path w="295275" h="273050">
                  <a:moveTo>
                    <a:pt x="77664" y="212089"/>
                  </a:moveTo>
                  <a:lnTo>
                    <a:pt x="76675" y="213359"/>
                  </a:lnTo>
                  <a:lnTo>
                    <a:pt x="73184" y="218439"/>
                  </a:lnTo>
                  <a:lnTo>
                    <a:pt x="73592" y="218439"/>
                  </a:lnTo>
                  <a:lnTo>
                    <a:pt x="77664" y="212089"/>
                  </a:lnTo>
                  <a:close/>
                </a:path>
                <a:path w="295275" h="273050">
                  <a:moveTo>
                    <a:pt x="66887" y="199389"/>
                  </a:moveTo>
                  <a:lnTo>
                    <a:pt x="66591" y="199389"/>
                  </a:lnTo>
                  <a:lnTo>
                    <a:pt x="45709" y="208279"/>
                  </a:lnTo>
                  <a:lnTo>
                    <a:pt x="46596" y="209549"/>
                  </a:lnTo>
                  <a:lnTo>
                    <a:pt x="47691" y="212089"/>
                  </a:lnTo>
                  <a:lnTo>
                    <a:pt x="48977" y="213359"/>
                  </a:lnTo>
                  <a:lnTo>
                    <a:pt x="67681" y="200659"/>
                  </a:lnTo>
                  <a:lnTo>
                    <a:pt x="67252" y="200659"/>
                  </a:lnTo>
                  <a:lnTo>
                    <a:pt x="66887" y="199389"/>
                  </a:lnTo>
                  <a:close/>
                </a:path>
                <a:path w="295275" h="273050">
                  <a:moveTo>
                    <a:pt x="228325" y="199389"/>
                  </a:moveTo>
                  <a:lnTo>
                    <a:pt x="228030" y="199389"/>
                  </a:lnTo>
                  <a:lnTo>
                    <a:pt x="227665" y="200659"/>
                  </a:lnTo>
                  <a:lnTo>
                    <a:pt x="227236" y="200659"/>
                  </a:lnTo>
                  <a:lnTo>
                    <a:pt x="245939" y="213359"/>
                  </a:lnTo>
                  <a:lnTo>
                    <a:pt x="247226" y="212089"/>
                  </a:lnTo>
                  <a:lnTo>
                    <a:pt x="248321" y="209549"/>
                  </a:lnTo>
                  <a:lnTo>
                    <a:pt x="249208" y="208279"/>
                  </a:lnTo>
                  <a:lnTo>
                    <a:pt x="228325" y="199389"/>
                  </a:lnTo>
                  <a:close/>
                </a:path>
                <a:path w="295275" h="273050">
                  <a:moveTo>
                    <a:pt x="43013" y="100220"/>
                  </a:moveTo>
                  <a:lnTo>
                    <a:pt x="42907" y="196849"/>
                  </a:lnTo>
                  <a:lnTo>
                    <a:pt x="42801" y="200659"/>
                  </a:lnTo>
                  <a:lnTo>
                    <a:pt x="45709" y="208279"/>
                  </a:lnTo>
                  <a:lnTo>
                    <a:pt x="57642" y="203199"/>
                  </a:lnTo>
                  <a:lnTo>
                    <a:pt x="56150" y="203199"/>
                  </a:lnTo>
                  <a:lnTo>
                    <a:pt x="66591" y="199389"/>
                  </a:lnTo>
                  <a:lnTo>
                    <a:pt x="65905" y="196849"/>
                  </a:lnTo>
                  <a:lnTo>
                    <a:pt x="65693" y="195579"/>
                  </a:lnTo>
                  <a:lnTo>
                    <a:pt x="65693" y="111177"/>
                  </a:lnTo>
                  <a:lnTo>
                    <a:pt x="43013" y="100220"/>
                  </a:lnTo>
                  <a:close/>
                </a:path>
                <a:path w="295275" h="273050">
                  <a:moveTo>
                    <a:pt x="251903" y="100220"/>
                  </a:moveTo>
                  <a:lnTo>
                    <a:pt x="229224" y="111177"/>
                  </a:lnTo>
                  <a:lnTo>
                    <a:pt x="229224" y="195579"/>
                  </a:lnTo>
                  <a:lnTo>
                    <a:pt x="229011" y="196849"/>
                  </a:lnTo>
                  <a:lnTo>
                    <a:pt x="228325" y="199389"/>
                  </a:lnTo>
                  <a:lnTo>
                    <a:pt x="249208" y="208279"/>
                  </a:lnTo>
                  <a:lnTo>
                    <a:pt x="238766" y="203199"/>
                  </a:lnTo>
                  <a:lnTo>
                    <a:pt x="251146" y="203199"/>
                  </a:lnTo>
                  <a:lnTo>
                    <a:pt x="252116" y="200659"/>
                  </a:lnTo>
                  <a:lnTo>
                    <a:pt x="252009" y="196849"/>
                  </a:lnTo>
                  <a:lnTo>
                    <a:pt x="251903" y="100220"/>
                  </a:lnTo>
                  <a:close/>
                </a:path>
                <a:path w="295275" h="273050">
                  <a:moveTo>
                    <a:pt x="251146" y="203199"/>
                  </a:moveTo>
                  <a:lnTo>
                    <a:pt x="238766" y="203199"/>
                  </a:lnTo>
                  <a:lnTo>
                    <a:pt x="249208" y="208279"/>
                  </a:lnTo>
                  <a:lnTo>
                    <a:pt x="251146" y="203199"/>
                  </a:lnTo>
                  <a:close/>
                </a:path>
                <a:path w="295275" h="273050">
                  <a:moveTo>
                    <a:pt x="66591" y="199389"/>
                  </a:moveTo>
                  <a:lnTo>
                    <a:pt x="56150" y="203199"/>
                  </a:lnTo>
                  <a:lnTo>
                    <a:pt x="57642" y="203199"/>
                  </a:lnTo>
                  <a:lnTo>
                    <a:pt x="66591" y="199389"/>
                  </a:lnTo>
                  <a:close/>
                </a:path>
                <a:path w="295275" h="273050">
                  <a:moveTo>
                    <a:pt x="148480" y="124459"/>
                  </a:moveTo>
                  <a:lnTo>
                    <a:pt x="146437" y="124459"/>
                  </a:lnTo>
                  <a:lnTo>
                    <a:pt x="145983" y="129539"/>
                  </a:lnTo>
                  <a:lnTo>
                    <a:pt x="145356" y="135889"/>
                  </a:lnTo>
                  <a:lnTo>
                    <a:pt x="144395" y="146049"/>
                  </a:lnTo>
                  <a:lnTo>
                    <a:pt x="146433" y="147319"/>
                  </a:lnTo>
                  <a:lnTo>
                    <a:pt x="148484" y="147319"/>
                  </a:lnTo>
                  <a:lnTo>
                    <a:pt x="150522" y="146049"/>
                  </a:lnTo>
                  <a:lnTo>
                    <a:pt x="149501" y="135889"/>
                  </a:lnTo>
                  <a:lnTo>
                    <a:pt x="148960" y="129539"/>
                  </a:lnTo>
                  <a:lnTo>
                    <a:pt x="148480" y="124459"/>
                  </a:lnTo>
                  <a:close/>
                </a:path>
                <a:path w="295275" h="273050">
                  <a:moveTo>
                    <a:pt x="134611" y="119379"/>
                  </a:moveTo>
                  <a:lnTo>
                    <a:pt x="124729" y="139699"/>
                  </a:lnTo>
                  <a:lnTo>
                    <a:pt x="131706" y="143509"/>
                  </a:lnTo>
                  <a:lnTo>
                    <a:pt x="137735" y="146049"/>
                  </a:lnTo>
                  <a:lnTo>
                    <a:pt x="144395" y="146049"/>
                  </a:lnTo>
                  <a:lnTo>
                    <a:pt x="146437" y="124459"/>
                  </a:lnTo>
                  <a:lnTo>
                    <a:pt x="144861" y="124459"/>
                  </a:lnTo>
                  <a:lnTo>
                    <a:pt x="143138" y="123189"/>
                  </a:lnTo>
                  <a:lnTo>
                    <a:pt x="134611" y="119379"/>
                  </a:lnTo>
                  <a:close/>
                </a:path>
                <a:path w="295275" h="273050">
                  <a:moveTo>
                    <a:pt x="160306" y="119379"/>
                  </a:moveTo>
                  <a:lnTo>
                    <a:pt x="151779" y="123189"/>
                  </a:lnTo>
                  <a:lnTo>
                    <a:pt x="150056" y="124459"/>
                  </a:lnTo>
                  <a:lnTo>
                    <a:pt x="148480" y="124459"/>
                  </a:lnTo>
                  <a:lnTo>
                    <a:pt x="150522" y="146049"/>
                  </a:lnTo>
                  <a:lnTo>
                    <a:pt x="157182" y="146049"/>
                  </a:lnTo>
                  <a:lnTo>
                    <a:pt x="163211" y="143509"/>
                  </a:lnTo>
                  <a:lnTo>
                    <a:pt x="170188" y="139699"/>
                  </a:lnTo>
                  <a:lnTo>
                    <a:pt x="160306" y="119379"/>
                  </a:lnTo>
                  <a:close/>
                </a:path>
                <a:path w="295275" h="273050">
                  <a:moveTo>
                    <a:pt x="65157" y="85823"/>
                  </a:moveTo>
                  <a:lnTo>
                    <a:pt x="65693" y="86359"/>
                  </a:lnTo>
                  <a:lnTo>
                    <a:pt x="65693" y="111177"/>
                  </a:lnTo>
                  <a:lnTo>
                    <a:pt x="124729" y="139699"/>
                  </a:lnTo>
                  <a:lnTo>
                    <a:pt x="134611" y="119379"/>
                  </a:lnTo>
                  <a:lnTo>
                    <a:pt x="65157" y="85823"/>
                  </a:lnTo>
                  <a:close/>
                </a:path>
                <a:path w="295275" h="273050">
                  <a:moveTo>
                    <a:pt x="229759" y="85823"/>
                  </a:moveTo>
                  <a:lnTo>
                    <a:pt x="160306" y="119379"/>
                  </a:lnTo>
                  <a:lnTo>
                    <a:pt x="170188" y="139699"/>
                  </a:lnTo>
                  <a:lnTo>
                    <a:pt x="229224" y="111177"/>
                  </a:lnTo>
                  <a:lnTo>
                    <a:pt x="229224" y="86359"/>
                  </a:lnTo>
                  <a:lnTo>
                    <a:pt x="229759" y="85823"/>
                  </a:lnTo>
                  <a:close/>
                </a:path>
                <a:path w="295275" h="273050">
                  <a:moveTo>
                    <a:pt x="55752" y="81279"/>
                  </a:moveTo>
                  <a:lnTo>
                    <a:pt x="48090" y="81279"/>
                  </a:lnTo>
                  <a:lnTo>
                    <a:pt x="43013" y="86359"/>
                  </a:lnTo>
                  <a:lnTo>
                    <a:pt x="43013" y="100220"/>
                  </a:lnTo>
                  <a:lnTo>
                    <a:pt x="65693" y="111177"/>
                  </a:lnTo>
                  <a:lnTo>
                    <a:pt x="65693" y="86359"/>
                  </a:lnTo>
                  <a:lnTo>
                    <a:pt x="65157" y="85823"/>
                  </a:lnTo>
                  <a:lnTo>
                    <a:pt x="55752" y="81279"/>
                  </a:lnTo>
                  <a:close/>
                </a:path>
                <a:path w="295275" h="273050">
                  <a:moveTo>
                    <a:pt x="257120" y="72604"/>
                  </a:moveTo>
                  <a:lnTo>
                    <a:pt x="229759" y="85823"/>
                  </a:lnTo>
                  <a:lnTo>
                    <a:pt x="229224" y="86359"/>
                  </a:lnTo>
                  <a:lnTo>
                    <a:pt x="229224" y="111177"/>
                  </a:lnTo>
                  <a:lnTo>
                    <a:pt x="251903" y="100220"/>
                  </a:lnTo>
                  <a:lnTo>
                    <a:pt x="251903" y="86359"/>
                  </a:lnTo>
                  <a:lnTo>
                    <a:pt x="246826" y="81279"/>
                  </a:lnTo>
                  <a:lnTo>
                    <a:pt x="272195" y="81279"/>
                  </a:lnTo>
                  <a:lnTo>
                    <a:pt x="272195" y="79522"/>
                  </a:lnTo>
                  <a:lnTo>
                    <a:pt x="257120" y="72604"/>
                  </a:lnTo>
                  <a:close/>
                </a:path>
                <a:path w="295275" h="273050">
                  <a:moveTo>
                    <a:pt x="11381" y="72389"/>
                  </a:moveTo>
                  <a:lnTo>
                    <a:pt x="6440" y="82549"/>
                  </a:lnTo>
                  <a:lnTo>
                    <a:pt x="43013" y="100220"/>
                  </a:lnTo>
                  <a:lnTo>
                    <a:pt x="43013" y="86359"/>
                  </a:lnTo>
                  <a:lnTo>
                    <a:pt x="46821" y="82549"/>
                  </a:lnTo>
                  <a:lnTo>
                    <a:pt x="16123" y="82549"/>
                  </a:lnTo>
                  <a:lnTo>
                    <a:pt x="11482" y="72604"/>
                  </a:lnTo>
                  <a:lnTo>
                    <a:pt x="11381" y="72389"/>
                  </a:lnTo>
                  <a:close/>
                </a:path>
                <a:path w="295275" h="273050">
                  <a:moveTo>
                    <a:pt x="272195" y="81279"/>
                  </a:moveTo>
                  <a:lnTo>
                    <a:pt x="246826" y="81279"/>
                  </a:lnTo>
                  <a:lnTo>
                    <a:pt x="251903" y="86359"/>
                  </a:lnTo>
                  <a:lnTo>
                    <a:pt x="251903" y="100220"/>
                  </a:lnTo>
                  <a:lnTo>
                    <a:pt x="272195" y="90416"/>
                  </a:lnTo>
                  <a:lnTo>
                    <a:pt x="272195" y="81279"/>
                  </a:lnTo>
                  <a:close/>
                </a:path>
                <a:path w="295275" h="273050">
                  <a:moveTo>
                    <a:pt x="272195" y="79522"/>
                  </a:moveTo>
                  <a:lnTo>
                    <a:pt x="272195" y="90416"/>
                  </a:lnTo>
                  <a:lnTo>
                    <a:pt x="288476" y="82549"/>
                  </a:lnTo>
                  <a:lnTo>
                    <a:pt x="278793" y="82549"/>
                  </a:lnTo>
                  <a:lnTo>
                    <a:pt x="272195" y="79522"/>
                  </a:lnTo>
                  <a:close/>
                </a:path>
                <a:path w="295275" h="273050">
                  <a:moveTo>
                    <a:pt x="60616" y="81279"/>
                  </a:moveTo>
                  <a:lnTo>
                    <a:pt x="55752" y="81279"/>
                  </a:lnTo>
                  <a:lnTo>
                    <a:pt x="65157" y="85823"/>
                  </a:lnTo>
                  <a:lnTo>
                    <a:pt x="60616" y="81279"/>
                  </a:lnTo>
                  <a:close/>
                </a:path>
                <a:path w="295275" h="273050">
                  <a:moveTo>
                    <a:pt x="239164" y="81279"/>
                  </a:moveTo>
                  <a:lnTo>
                    <a:pt x="234301" y="81279"/>
                  </a:lnTo>
                  <a:lnTo>
                    <a:pt x="229759" y="85823"/>
                  </a:lnTo>
                  <a:lnTo>
                    <a:pt x="239164" y="81279"/>
                  </a:lnTo>
                  <a:close/>
                </a:path>
                <a:path w="295275" h="273050">
                  <a:moveTo>
                    <a:pt x="6640" y="62229"/>
                  </a:moveTo>
                  <a:lnTo>
                    <a:pt x="2654" y="63499"/>
                  </a:lnTo>
                  <a:lnTo>
                    <a:pt x="85" y="67309"/>
                  </a:lnTo>
                  <a:lnTo>
                    <a:pt x="0" y="76199"/>
                  </a:lnTo>
                  <a:lnTo>
                    <a:pt x="2491" y="80009"/>
                  </a:lnTo>
                  <a:lnTo>
                    <a:pt x="6440" y="82549"/>
                  </a:lnTo>
                  <a:lnTo>
                    <a:pt x="11277" y="72604"/>
                  </a:lnTo>
                  <a:lnTo>
                    <a:pt x="11381" y="72389"/>
                  </a:lnTo>
                  <a:lnTo>
                    <a:pt x="6640" y="62229"/>
                  </a:lnTo>
                  <a:close/>
                </a:path>
                <a:path w="295275" h="273050">
                  <a:moveTo>
                    <a:pt x="16323" y="62229"/>
                  </a:moveTo>
                  <a:lnTo>
                    <a:pt x="11381" y="72389"/>
                  </a:lnTo>
                  <a:lnTo>
                    <a:pt x="16123" y="82549"/>
                  </a:lnTo>
                  <a:lnTo>
                    <a:pt x="37796" y="72604"/>
                  </a:lnTo>
                  <a:lnTo>
                    <a:pt x="16323" y="62229"/>
                  </a:lnTo>
                  <a:close/>
                </a:path>
                <a:path w="295275" h="273050">
                  <a:moveTo>
                    <a:pt x="37796" y="72604"/>
                  </a:moveTo>
                  <a:lnTo>
                    <a:pt x="16123" y="82549"/>
                  </a:lnTo>
                  <a:lnTo>
                    <a:pt x="46821" y="82549"/>
                  </a:lnTo>
                  <a:lnTo>
                    <a:pt x="48090" y="81279"/>
                  </a:lnTo>
                  <a:lnTo>
                    <a:pt x="55752" y="81279"/>
                  </a:lnTo>
                  <a:lnTo>
                    <a:pt x="37796" y="72604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2195" y="72389"/>
                  </a:lnTo>
                  <a:lnTo>
                    <a:pt x="272195" y="79522"/>
                  </a:lnTo>
                  <a:lnTo>
                    <a:pt x="278793" y="82549"/>
                  </a:lnTo>
                  <a:lnTo>
                    <a:pt x="283435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83535" y="72389"/>
                  </a:moveTo>
                  <a:lnTo>
                    <a:pt x="278793" y="82549"/>
                  </a:lnTo>
                  <a:lnTo>
                    <a:pt x="288476" y="82549"/>
                  </a:lnTo>
                  <a:lnTo>
                    <a:pt x="283640" y="72604"/>
                  </a:lnTo>
                  <a:lnTo>
                    <a:pt x="283535" y="72389"/>
                  </a:lnTo>
                  <a:close/>
                </a:path>
                <a:path w="295275" h="273050">
                  <a:moveTo>
                    <a:pt x="278594" y="62229"/>
                  </a:moveTo>
                  <a:lnTo>
                    <a:pt x="257120" y="72604"/>
                  </a:lnTo>
                  <a:lnTo>
                    <a:pt x="272195" y="79522"/>
                  </a:lnTo>
                  <a:lnTo>
                    <a:pt x="272195" y="72389"/>
                  </a:lnTo>
                  <a:lnTo>
                    <a:pt x="283535" y="72389"/>
                  </a:lnTo>
                  <a:lnTo>
                    <a:pt x="278594" y="62229"/>
                  </a:lnTo>
                  <a:close/>
                </a:path>
                <a:path w="295275" h="273050">
                  <a:moveTo>
                    <a:pt x="60405" y="62229"/>
                  </a:moveTo>
                  <a:lnTo>
                    <a:pt x="16323" y="62229"/>
                  </a:lnTo>
                  <a:lnTo>
                    <a:pt x="37796" y="72604"/>
                  </a:lnTo>
                  <a:lnTo>
                    <a:pt x="60405" y="62229"/>
                  </a:lnTo>
                  <a:close/>
                </a:path>
                <a:path w="295275" h="273050">
                  <a:moveTo>
                    <a:pt x="169270" y="7619"/>
                  </a:moveTo>
                  <a:lnTo>
                    <a:pt x="159787" y="27939"/>
                  </a:lnTo>
                  <a:lnTo>
                    <a:pt x="257120" y="72604"/>
                  </a:lnTo>
                  <a:lnTo>
                    <a:pt x="278594" y="62229"/>
                  </a:lnTo>
                  <a:lnTo>
                    <a:pt x="288277" y="62229"/>
                  </a:lnTo>
                  <a:lnTo>
                    <a:pt x="169270" y="7619"/>
                  </a:lnTo>
                  <a:close/>
                </a:path>
                <a:path w="295275" h="273050">
                  <a:moveTo>
                    <a:pt x="125647" y="7619"/>
                  </a:moveTo>
                  <a:lnTo>
                    <a:pt x="6640" y="62229"/>
                  </a:lnTo>
                  <a:lnTo>
                    <a:pt x="11381" y="72389"/>
                  </a:lnTo>
                  <a:lnTo>
                    <a:pt x="16323" y="62229"/>
                  </a:lnTo>
                  <a:lnTo>
                    <a:pt x="60405" y="62229"/>
                  </a:lnTo>
                  <a:lnTo>
                    <a:pt x="135130" y="27939"/>
                  </a:lnTo>
                  <a:lnTo>
                    <a:pt x="125647" y="7619"/>
                  </a:lnTo>
                  <a:close/>
                </a:path>
                <a:path w="295275" h="273050">
                  <a:moveTo>
                    <a:pt x="288277" y="62229"/>
                  </a:moveTo>
                  <a:lnTo>
                    <a:pt x="278594" y="62229"/>
                  </a:lnTo>
                  <a:lnTo>
                    <a:pt x="283535" y="72389"/>
                  </a:lnTo>
                  <a:lnTo>
                    <a:pt x="288277" y="62229"/>
                  </a:lnTo>
                  <a:close/>
                </a:path>
                <a:path w="295275" h="273050">
                  <a:moveTo>
                    <a:pt x="144527" y="0"/>
                  </a:moveTo>
                  <a:lnTo>
                    <a:pt x="138159" y="1269"/>
                  </a:lnTo>
                  <a:lnTo>
                    <a:pt x="132358" y="3809"/>
                  </a:lnTo>
                  <a:lnTo>
                    <a:pt x="125647" y="7619"/>
                  </a:lnTo>
                  <a:lnTo>
                    <a:pt x="135130" y="27939"/>
                  </a:lnTo>
                  <a:lnTo>
                    <a:pt x="143322" y="24129"/>
                  </a:lnTo>
                  <a:lnTo>
                    <a:pt x="144972" y="22859"/>
                  </a:lnTo>
                  <a:lnTo>
                    <a:pt x="146481" y="22859"/>
                  </a:lnTo>
                  <a:lnTo>
                    <a:pt x="144635" y="1269"/>
                  </a:lnTo>
                  <a:lnTo>
                    <a:pt x="144527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8435" y="22859"/>
                  </a:lnTo>
                  <a:lnTo>
                    <a:pt x="149944" y="22859"/>
                  </a:lnTo>
                  <a:lnTo>
                    <a:pt x="151594" y="24129"/>
                  </a:lnTo>
                  <a:lnTo>
                    <a:pt x="159787" y="27939"/>
                  </a:lnTo>
                  <a:lnTo>
                    <a:pt x="169270" y="7619"/>
                  </a:lnTo>
                  <a:lnTo>
                    <a:pt x="162559" y="3809"/>
                  </a:lnTo>
                  <a:lnTo>
                    <a:pt x="156757" y="1269"/>
                  </a:lnTo>
                  <a:lnTo>
                    <a:pt x="150390" y="0"/>
                  </a:lnTo>
                  <a:close/>
                </a:path>
                <a:path w="295275" h="273050">
                  <a:moveTo>
                    <a:pt x="150390" y="0"/>
                  </a:moveTo>
                  <a:lnTo>
                    <a:pt x="144527" y="0"/>
                  </a:lnTo>
                  <a:lnTo>
                    <a:pt x="146481" y="22859"/>
                  </a:lnTo>
                  <a:lnTo>
                    <a:pt x="148435" y="22859"/>
                  </a:lnTo>
                  <a:lnTo>
                    <a:pt x="150281" y="1269"/>
                  </a:lnTo>
                  <a:lnTo>
                    <a:pt x="15039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8508" y="4143509"/>
            <a:ext cx="936733" cy="19145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73142" y="4937001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57644" y="265429"/>
                </a:moveTo>
                <a:lnTo>
                  <a:pt x="47348" y="285749"/>
                </a:lnTo>
                <a:lnTo>
                  <a:pt x="55026" y="289559"/>
                </a:lnTo>
                <a:lnTo>
                  <a:pt x="63215" y="292099"/>
                </a:lnTo>
                <a:lnTo>
                  <a:pt x="72033" y="293369"/>
                </a:lnTo>
                <a:lnTo>
                  <a:pt x="81600" y="294639"/>
                </a:lnTo>
                <a:lnTo>
                  <a:pt x="132176" y="294639"/>
                </a:lnTo>
                <a:lnTo>
                  <a:pt x="132176" y="273049"/>
                </a:lnTo>
                <a:lnTo>
                  <a:pt x="104316" y="273049"/>
                </a:lnTo>
                <a:lnTo>
                  <a:pt x="93135" y="271779"/>
                </a:lnTo>
                <a:lnTo>
                  <a:pt x="83446" y="271779"/>
                </a:lnTo>
                <a:lnTo>
                  <a:pt x="75267" y="270509"/>
                </a:lnTo>
                <a:lnTo>
                  <a:pt x="68414" y="269239"/>
                </a:lnTo>
                <a:lnTo>
                  <a:pt x="62626" y="267969"/>
                </a:lnTo>
                <a:lnTo>
                  <a:pt x="57644" y="265429"/>
                </a:lnTo>
                <a:close/>
              </a:path>
              <a:path w="294640" h="294639">
                <a:moveTo>
                  <a:pt x="162415" y="273049"/>
                </a:moveTo>
                <a:lnTo>
                  <a:pt x="132176" y="273049"/>
                </a:lnTo>
                <a:lnTo>
                  <a:pt x="132176" y="294639"/>
                </a:lnTo>
                <a:lnTo>
                  <a:pt x="162415" y="294639"/>
                </a:lnTo>
                <a:lnTo>
                  <a:pt x="162415" y="273049"/>
                </a:lnTo>
                <a:close/>
              </a:path>
              <a:path w="294640" h="294639">
                <a:moveTo>
                  <a:pt x="236947" y="265429"/>
                </a:moveTo>
                <a:lnTo>
                  <a:pt x="231965" y="267969"/>
                </a:lnTo>
                <a:lnTo>
                  <a:pt x="226177" y="269239"/>
                </a:lnTo>
                <a:lnTo>
                  <a:pt x="219324" y="270509"/>
                </a:lnTo>
                <a:lnTo>
                  <a:pt x="211145" y="271779"/>
                </a:lnTo>
                <a:lnTo>
                  <a:pt x="201456" y="271779"/>
                </a:lnTo>
                <a:lnTo>
                  <a:pt x="190275" y="273049"/>
                </a:lnTo>
                <a:lnTo>
                  <a:pt x="162415" y="273049"/>
                </a:lnTo>
                <a:lnTo>
                  <a:pt x="162415" y="294639"/>
                </a:lnTo>
                <a:lnTo>
                  <a:pt x="212991" y="294639"/>
                </a:lnTo>
                <a:lnTo>
                  <a:pt x="222558" y="293369"/>
                </a:lnTo>
                <a:lnTo>
                  <a:pt x="231376" y="292099"/>
                </a:lnTo>
                <a:lnTo>
                  <a:pt x="239565" y="289559"/>
                </a:lnTo>
                <a:lnTo>
                  <a:pt x="247243" y="285749"/>
                </a:lnTo>
                <a:lnTo>
                  <a:pt x="236947" y="265429"/>
                </a:lnTo>
                <a:close/>
              </a:path>
              <a:path w="294640" h="294639">
                <a:moveTo>
                  <a:pt x="29562" y="237489"/>
                </a:moveTo>
                <a:lnTo>
                  <a:pt x="9355" y="247649"/>
                </a:lnTo>
                <a:lnTo>
                  <a:pt x="16507" y="259079"/>
                </a:lnTo>
                <a:lnTo>
                  <a:pt x="25342" y="269239"/>
                </a:lnTo>
                <a:lnTo>
                  <a:pt x="35682" y="278129"/>
                </a:lnTo>
                <a:lnTo>
                  <a:pt x="47348" y="285749"/>
                </a:lnTo>
                <a:lnTo>
                  <a:pt x="57644" y="265429"/>
                </a:lnTo>
                <a:lnTo>
                  <a:pt x="49022" y="260349"/>
                </a:lnTo>
                <a:lnTo>
                  <a:pt x="41379" y="253999"/>
                </a:lnTo>
                <a:lnTo>
                  <a:pt x="34849" y="246379"/>
                </a:lnTo>
                <a:lnTo>
                  <a:pt x="29562" y="237489"/>
                </a:lnTo>
                <a:close/>
              </a:path>
              <a:path w="294640" h="294639">
                <a:moveTo>
                  <a:pt x="265029" y="237489"/>
                </a:moveTo>
                <a:lnTo>
                  <a:pt x="259742" y="246379"/>
                </a:lnTo>
                <a:lnTo>
                  <a:pt x="253212" y="253999"/>
                </a:lnTo>
                <a:lnTo>
                  <a:pt x="245569" y="260349"/>
                </a:lnTo>
                <a:lnTo>
                  <a:pt x="236947" y="265429"/>
                </a:lnTo>
                <a:lnTo>
                  <a:pt x="247243" y="285749"/>
                </a:lnTo>
                <a:lnTo>
                  <a:pt x="258909" y="278129"/>
                </a:lnTo>
                <a:lnTo>
                  <a:pt x="269249" y="269239"/>
                </a:lnTo>
                <a:lnTo>
                  <a:pt x="278084" y="259079"/>
                </a:lnTo>
                <a:lnTo>
                  <a:pt x="285236" y="247649"/>
                </a:lnTo>
                <a:lnTo>
                  <a:pt x="265029" y="237489"/>
                </a:lnTo>
                <a:close/>
              </a:path>
              <a:path w="294640" h="294639">
                <a:moveTo>
                  <a:pt x="949" y="104139"/>
                </a:moveTo>
                <a:lnTo>
                  <a:pt x="316" y="109219"/>
                </a:lnTo>
                <a:lnTo>
                  <a:pt x="0" y="115569"/>
                </a:lnTo>
                <a:lnTo>
                  <a:pt x="9" y="191769"/>
                </a:lnTo>
                <a:lnTo>
                  <a:pt x="290" y="201929"/>
                </a:lnTo>
                <a:lnTo>
                  <a:pt x="326" y="203199"/>
                </a:lnTo>
                <a:lnTo>
                  <a:pt x="869" y="212089"/>
                </a:lnTo>
                <a:lnTo>
                  <a:pt x="947" y="213359"/>
                </a:lnTo>
                <a:lnTo>
                  <a:pt x="2006" y="223519"/>
                </a:lnTo>
                <a:lnTo>
                  <a:pt x="3657" y="232409"/>
                </a:lnTo>
                <a:lnTo>
                  <a:pt x="6055" y="240029"/>
                </a:lnTo>
                <a:lnTo>
                  <a:pt x="9355" y="247649"/>
                </a:lnTo>
                <a:lnTo>
                  <a:pt x="29562" y="237489"/>
                </a:lnTo>
                <a:lnTo>
                  <a:pt x="27422" y="232409"/>
                </a:lnTo>
                <a:lnTo>
                  <a:pt x="25733" y="227329"/>
                </a:lnTo>
                <a:lnTo>
                  <a:pt x="22594" y="111759"/>
                </a:lnTo>
                <a:lnTo>
                  <a:pt x="23350" y="107949"/>
                </a:lnTo>
                <a:lnTo>
                  <a:pt x="949" y="104139"/>
                </a:lnTo>
                <a:close/>
              </a:path>
              <a:path w="294640" h="294639">
                <a:moveTo>
                  <a:pt x="293642" y="104139"/>
                </a:moveTo>
                <a:lnTo>
                  <a:pt x="271241" y="107949"/>
                </a:lnTo>
                <a:lnTo>
                  <a:pt x="271997" y="111759"/>
                </a:lnTo>
                <a:lnTo>
                  <a:pt x="271872" y="191769"/>
                </a:lnTo>
                <a:lnTo>
                  <a:pt x="267169" y="232409"/>
                </a:lnTo>
                <a:lnTo>
                  <a:pt x="265029" y="237489"/>
                </a:lnTo>
                <a:lnTo>
                  <a:pt x="285236" y="247649"/>
                </a:lnTo>
                <a:lnTo>
                  <a:pt x="294265" y="203199"/>
                </a:lnTo>
                <a:lnTo>
                  <a:pt x="294591" y="115569"/>
                </a:lnTo>
                <a:lnTo>
                  <a:pt x="294402" y="111759"/>
                </a:lnTo>
                <a:lnTo>
                  <a:pt x="294275" y="109219"/>
                </a:lnTo>
                <a:lnTo>
                  <a:pt x="293642" y="104139"/>
                </a:lnTo>
                <a:close/>
              </a:path>
              <a:path w="294640" h="294639">
                <a:moveTo>
                  <a:pt x="85520" y="106679"/>
                </a:moveTo>
                <a:lnTo>
                  <a:pt x="72994" y="106679"/>
                </a:lnTo>
                <a:lnTo>
                  <a:pt x="67917" y="111759"/>
                </a:lnTo>
                <a:lnTo>
                  <a:pt x="67917" y="229869"/>
                </a:lnTo>
                <a:lnTo>
                  <a:pt x="72994" y="234949"/>
                </a:lnTo>
                <a:lnTo>
                  <a:pt x="85520" y="234949"/>
                </a:lnTo>
                <a:lnTo>
                  <a:pt x="90597" y="229869"/>
                </a:lnTo>
                <a:lnTo>
                  <a:pt x="90597" y="111759"/>
                </a:lnTo>
                <a:lnTo>
                  <a:pt x="85520" y="106679"/>
                </a:lnTo>
                <a:close/>
              </a:path>
              <a:path w="294640" h="294639">
                <a:moveTo>
                  <a:pt x="153558" y="106679"/>
                </a:moveTo>
                <a:lnTo>
                  <a:pt x="141033" y="106679"/>
                </a:lnTo>
                <a:lnTo>
                  <a:pt x="135956" y="111759"/>
                </a:lnTo>
                <a:lnTo>
                  <a:pt x="135956" y="229869"/>
                </a:lnTo>
                <a:lnTo>
                  <a:pt x="141033" y="234949"/>
                </a:lnTo>
                <a:lnTo>
                  <a:pt x="153558" y="234949"/>
                </a:lnTo>
                <a:lnTo>
                  <a:pt x="158635" y="229869"/>
                </a:lnTo>
                <a:lnTo>
                  <a:pt x="158635" y="111759"/>
                </a:lnTo>
                <a:lnTo>
                  <a:pt x="153558" y="106679"/>
                </a:lnTo>
                <a:close/>
              </a:path>
              <a:path w="294640" h="294639">
                <a:moveTo>
                  <a:pt x="221597" y="106679"/>
                </a:moveTo>
                <a:lnTo>
                  <a:pt x="209071" y="106679"/>
                </a:lnTo>
                <a:lnTo>
                  <a:pt x="203994" y="111759"/>
                </a:lnTo>
                <a:lnTo>
                  <a:pt x="203994" y="229869"/>
                </a:lnTo>
                <a:lnTo>
                  <a:pt x="209071" y="234949"/>
                </a:lnTo>
                <a:lnTo>
                  <a:pt x="221597" y="234949"/>
                </a:lnTo>
                <a:lnTo>
                  <a:pt x="226674" y="229869"/>
                </a:lnTo>
                <a:lnTo>
                  <a:pt x="226674" y="111759"/>
                </a:lnTo>
                <a:lnTo>
                  <a:pt x="221597" y="106679"/>
                </a:lnTo>
                <a:close/>
              </a:path>
              <a:path w="294640" h="294639">
                <a:moveTo>
                  <a:pt x="73217" y="31749"/>
                </a:moveTo>
                <a:lnTo>
                  <a:pt x="47060" y="40639"/>
                </a:lnTo>
                <a:lnTo>
                  <a:pt x="25342" y="55879"/>
                </a:lnTo>
                <a:lnTo>
                  <a:pt x="9495" y="77469"/>
                </a:lnTo>
                <a:lnTo>
                  <a:pt x="949" y="104139"/>
                </a:lnTo>
                <a:lnTo>
                  <a:pt x="23350" y="107949"/>
                </a:lnTo>
                <a:lnTo>
                  <a:pt x="29666" y="87629"/>
                </a:lnTo>
                <a:lnTo>
                  <a:pt x="41379" y="72389"/>
                </a:lnTo>
                <a:lnTo>
                  <a:pt x="57431" y="60959"/>
                </a:lnTo>
                <a:lnTo>
                  <a:pt x="76765" y="54609"/>
                </a:lnTo>
                <a:lnTo>
                  <a:pt x="73217" y="31749"/>
                </a:lnTo>
                <a:close/>
              </a:path>
              <a:path w="294640" h="294639">
                <a:moveTo>
                  <a:pt x="221374" y="31749"/>
                </a:moveTo>
                <a:lnTo>
                  <a:pt x="217826" y="54609"/>
                </a:lnTo>
                <a:lnTo>
                  <a:pt x="237160" y="60959"/>
                </a:lnTo>
                <a:lnTo>
                  <a:pt x="253212" y="72389"/>
                </a:lnTo>
                <a:lnTo>
                  <a:pt x="264925" y="87629"/>
                </a:lnTo>
                <a:lnTo>
                  <a:pt x="271241" y="107949"/>
                </a:lnTo>
                <a:lnTo>
                  <a:pt x="282442" y="105409"/>
                </a:lnTo>
                <a:lnTo>
                  <a:pt x="286175" y="105409"/>
                </a:lnTo>
                <a:lnTo>
                  <a:pt x="293642" y="104139"/>
                </a:lnTo>
                <a:lnTo>
                  <a:pt x="285096" y="77469"/>
                </a:lnTo>
                <a:lnTo>
                  <a:pt x="269249" y="55879"/>
                </a:lnTo>
                <a:lnTo>
                  <a:pt x="247531" y="40639"/>
                </a:lnTo>
                <a:lnTo>
                  <a:pt x="221374" y="31749"/>
                </a:lnTo>
                <a:close/>
              </a:path>
              <a:path w="294640" h="294639">
                <a:moveTo>
                  <a:pt x="286175" y="105409"/>
                </a:moveTo>
                <a:lnTo>
                  <a:pt x="282442" y="105409"/>
                </a:lnTo>
                <a:lnTo>
                  <a:pt x="271241" y="107949"/>
                </a:lnTo>
                <a:lnTo>
                  <a:pt x="286175" y="105409"/>
                </a:lnTo>
                <a:close/>
              </a:path>
              <a:path w="294640" h="294639">
                <a:moveTo>
                  <a:pt x="108199" y="0"/>
                </a:moveTo>
                <a:lnTo>
                  <a:pt x="95674" y="0"/>
                </a:lnTo>
                <a:lnTo>
                  <a:pt x="90597" y="5079"/>
                </a:lnTo>
                <a:lnTo>
                  <a:pt x="90597" y="71119"/>
                </a:lnTo>
                <a:lnTo>
                  <a:pt x="95674" y="76199"/>
                </a:lnTo>
                <a:lnTo>
                  <a:pt x="108199" y="76199"/>
                </a:lnTo>
                <a:lnTo>
                  <a:pt x="113276" y="71119"/>
                </a:lnTo>
                <a:lnTo>
                  <a:pt x="113276" y="53339"/>
                </a:lnTo>
                <a:lnTo>
                  <a:pt x="101937" y="53339"/>
                </a:lnTo>
                <a:lnTo>
                  <a:pt x="101937" y="30479"/>
                </a:lnTo>
                <a:lnTo>
                  <a:pt x="113276" y="30479"/>
                </a:lnTo>
                <a:lnTo>
                  <a:pt x="113276" y="5079"/>
                </a:lnTo>
                <a:lnTo>
                  <a:pt x="108199" y="0"/>
                </a:lnTo>
                <a:close/>
              </a:path>
              <a:path w="294640" h="294639">
                <a:moveTo>
                  <a:pt x="198917" y="0"/>
                </a:moveTo>
                <a:lnTo>
                  <a:pt x="186392" y="0"/>
                </a:lnTo>
                <a:lnTo>
                  <a:pt x="181315" y="5079"/>
                </a:lnTo>
                <a:lnTo>
                  <a:pt x="181315" y="71119"/>
                </a:lnTo>
                <a:lnTo>
                  <a:pt x="186392" y="76199"/>
                </a:lnTo>
                <a:lnTo>
                  <a:pt x="198917" y="76199"/>
                </a:lnTo>
                <a:lnTo>
                  <a:pt x="203994" y="71119"/>
                </a:lnTo>
                <a:lnTo>
                  <a:pt x="203994" y="53339"/>
                </a:lnTo>
                <a:lnTo>
                  <a:pt x="192654" y="53339"/>
                </a:lnTo>
                <a:lnTo>
                  <a:pt x="192654" y="30479"/>
                </a:lnTo>
                <a:lnTo>
                  <a:pt x="203994" y="30479"/>
                </a:lnTo>
                <a:lnTo>
                  <a:pt x="203994" y="5079"/>
                </a:lnTo>
                <a:lnTo>
                  <a:pt x="198917" y="0"/>
                </a:lnTo>
                <a:close/>
              </a:path>
              <a:path w="294640" h="294639">
                <a:moveTo>
                  <a:pt x="90597" y="30479"/>
                </a:moveTo>
                <a:lnTo>
                  <a:pt x="85089" y="30479"/>
                </a:lnTo>
                <a:lnTo>
                  <a:pt x="78735" y="31749"/>
                </a:lnTo>
                <a:lnTo>
                  <a:pt x="73217" y="31749"/>
                </a:lnTo>
                <a:lnTo>
                  <a:pt x="76765" y="54609"/>
                </a:lnTo>
                <a:lnTo>
                  <a:pt x="81537" y="53339"/>
                </a:lnTo>
                <a:lnTo>
                  <a:pt x="90597" y="53339"/>
                </a:lnTo>
                <a:lnTo>
                  <a:pt x="90597" y="30479"/>
                </a:lnTo>
                <a:close/>
              </a:path>
              <a:path w="294640" h="294639">
                <a:moveTo>
                  <a:pt x="209502" y="30479"/>
                </a:moveTo>
                <a:lnTo>
                  <a:pt x="203994" y="30479"/>
                </a:lnTo>
                <a:lnTo>
                  <a:pt x="203994" y="53339"/>
                </a:lnTo>
                <a:lnTo>
                  <a:pt x="213054" y="53339"/>
                </a:lnTo>
                <a:lnTo>
                  <a:pt x="217826" y="54609"/>
                </a:lnTo>
                <a:lnTo>
                  <a:pt x="221374" y="31749"/>
                </a:lnTo>
                <a:lnTo>
                  <a:pt x="215856" y="31749"/>
                </a:lnTo>
                <a:lnTo>
                  <a:pt x="209502" y="30479"/>
                </a:lnTo>
                <a:close/>
              </a:path>
              <a:path w="294640" h="294639">
                <a:moveTo>
                  <a:pt x="113276" y="30479"/>
                </a:moveTo>
                <a:lnTo>
                  <a:pt x="101937" y="30479"/>
                </a:lnTo>
                <a:lnTo>
                  <a:pt x="101937" y="53339"/>
                </a:lnTo>
                <a:lnTo>
                  <a:pt x="113276" y="53339"/>
                </a:lnTo>
                <a:lnTo>
                  <a:pt x="113276" y="30479"/>
                </a:lnTo>
                <a:close/>
              </a:path>
              <a:path w="294640" h="294639">
                <a:moveTo>
                  <a:pt x="181315" y="30479"/>
                </a:moveTo>
                <a:lnTo>
                  <a:pt x="113276" y="30479"/>
                </a:lnTo>
                <a:lnTo>
                  <a:pt x="113276" y="53339"/>
                </a:lnTo>
                <a:lnTo>
                  <a:pt x="181315" y="53339"/>
                </a:lnTo>
                <a:lnTo>
                  <a:pt x="181315" y="30479"/>
                </a:lnTo>
                <a:close/>
              </a:path>
              <a:path w="294640" h="294639">
                <a:moveTo>
                  <a:pt x="203994" y="30479"/>
                </a:moveTo>
                <a:lnTo>
                  <a:pt x="192654" y="30479"/>
                </a:lnTo>
                <a:lnTo>
                  <a:pt x="192654" y="53339"/>
                </a:lnTo>
                <a:lnTo>
                  <a:pt x="203994" y="53339"/>
                </a:lnTo>
                <a:lnTo>
                  <a:pt x="203994" y="3047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30" y="4985947"/>
            <a:ext cx="588010" cy="191770"/>
          </a:xfrm>
          <a:custGeom>
            <a:avLst/>
            <a:gdLst/>
            <a:ahLst/>
            <a:cxnLst/>
            <a:rect l="l" t="t" r="r" b="b"/>
            <a:pathLst>
              <a:path w="588010" h="191770">
                <a:moveTo>
                  <a:pt x="23747" y="9843"/>
                </a:moveTo>
                <a:lnTo>
                  <a:pt x="0" y="9843"/>
                </a:lnTo>
                <a:lnTo>
                  <a:pt x="0" y="188995"/>
                </a:lnTo>
                <a:lnTo>
                  <a:pt x="23747" y="188995"/>
                </a:lnTo>
                <a:lnTo>
                  <a:pt x="23747" y="9843"/>
                </a:lnTo>
                <a:close/>
              </a:path>
              <a:path w="588010" h="191770">
                <a:moveTo>
                  <a:pt x="85023" y="55861"/>
                </a:moveTo>
                <a:lnTo>
                  <a:pt x="63490" y="55861"/>
                </a:lnTo>
                <a:lnTo>
                  <a:pt x="63490" y="188995"/>
                </a:lnTo>
                <a:lnTo>
                  <a:pt x="86253" y="188995"/>
                </a:lnTo>
                <a:lnTo>
                  <a:pt x="86253" y="117383"/>
                </a:lnTo>
                <a:lnTo>
                  <a:pt x="80839" y="117383"/>
                </a:lnTo>
                <a:lnTo>
                  <a:pt x="71365" y="117014"/>
                </a:lnTo>
                <a:lnTo>
                  <a:pt x="71617" y="111395"/>
                </a:lnTo>
                <a:lnTo>
                  <a:pt x="71665" y="110316"/>
                </a:lnTo>
                <a:lnTo>
                  <a:pt x="72442" y="103879"/>
                </a:lnTo>
                <a:lnTo>
                  <a:pt x="73695" y="97704"/>
                </a:lnTo>
                <a:lnTo>
                  <a:pt x="75425" y="91790"/>
                </a:lnTo>
                <a:lnTo>
                  <a:pt x="77954" y="84285"/>
                </a:lnTo>
                <a:lnTo>
                  <a:pt x="78050" y="83998"/>
                </a:lnTo>
                <a:lnTo>
                  <a:pt x="81630" y="77435"/>
                </a:lnTo>
                <a:lnTo>
                  <a:pt x="81742" y="77230"/>
                </a:lnTo>
                <a:lnTo>
                  <a:pt x="85739" y="72406"/>
                </a:lnTo>
                <a:lnTo>
                  <a:pt x="85259" y="61316"/>
                </a:lnTo>
                <a:lnTo>
                  <a:pt x="85229" y="60619"/>
                </a:lnTo>
                <a:lnTo>
                  <a:pt x="85108" y="57830"/>
                </a:lnTo>
                <a:lnTo>
                  <a:pt x="85023" y="55861"/>
                </a:lnTo>
                <a:close/>
              </a:path>
              <a:path w="588010" h="191770">
                <a:moveTo>
                  <a:pt x="162855" y="72595"/>
                </a:moveTo>
                <a:lnTo>
                  <a:pt x="124479" y="72595"/>
                </a:lnTo>
                <a:lnTo>
                  <a:pt x="129319" y="73580"/>
                </a:lnTo>
                <a:lnTo>
                  <a:pt x="133256" y="75548"/>
                </a:lnTo>
                <a:lnTo>
                  <a:pt x="137193" y="77435"/>
                </a:lnTo>
                <a:lnTo>
                  <a:pt x="140188" y="80511"/>
                </a:lnTo>
                <a:lnTo>
                  <a:pt x="142238" y="84777"/>
                </a:lnTo>
                <a:lnTo>
                  <a:pt x="144289" y="88960"/>
                </a:lnTo>
                <a:lnTo>
                  <a:pt x="145314" y="94538"/>
                </a:lnTo>
                <a:lnTo>
                  <a:pt x="145314" y="188995"/>
                </a:lnTo>
                <a:lnTo>
                  <a:pt x="168201" y="188995"/>
                </a:lnTo>
                <a:lnTo>
                  <a:pt x="168201" y="92980"/>
                </a:lnTo>
                <a:lnTo>
                  <a:pt x="167276" y="86007"/>
                </a:lnTo>
                <a:lnTo>
                  <a:pt x="167216" y="85556"/>
                </a:lnTo>
                <a:lnTo>
                  <a:pt x="163424" y="73785"/>
                </a:lnTo>
                <a:lnTo>
                  <a:pt x="163358" y="73580"/>
                </a:lnTo>
                <a:lnTo>
                  <a:pt x="163279" y="73334"/>
                </a:lnTo>
                <a:lnTo>
                  <a:pt x="162855" y="72595"/>
                </a:lnTo>
                <a:close/>
              </a:path>
              <a:path w="588010" h="191770">
                <a:moveTo>
                  <a:pt x="85739" y="72406"/>
                </a:moveTo>
                <a:lnTo>
                  <a:pt x="71665" y="110316"/>
                </a:lnTo>
                <a:lnTo>
                  <a:pt x="71365" y="117014"/>
                </a:lnTo>
                <a:lnTo>
                  <a:pt x="80839" y="117383"/>
                </a:lnTo>
                <a:lnTo>
                  <a:pt x="80839" y="111395"/>
                </a:lnTo>
                <a:lnTo>
                  <a:pt x="81742" y="105735"/>
                </a:lnTo>
                <a:lnTo>
                  <a:pt x="83546" y="100403"/>
                </a:lnTo>
                <a:lnTo>
                  <a:pt x="85433" y="94989"/>
                </a:lnTo>
                <a:lnTo>
                  <a:pt x="86253" y="93466"/>
                </a:lnTo>
                <a:lnTo>
                  <a:pt x="86147" y="81824"/>
                </a:lnTo>
                <a:lnTo>
                  <a:pt x="86090" y="80511"/>
                </a:lnTo>
                <a:lnTo>
                  <a:pt x="86005" y="78543"/>
                </a:lnTo>
                <a:lnTo>
                  <a:pt x="85902" y="76164"/>
                </a:lnTo>
                <a:lnTo>
                  <a:pt x="85779" y="73334"/>
                </a:lnTo>
                <a:lnTo>
                  <a:pt x="85739" y="72406"/>
                </a:lnTo>
                <a:close/>
              </a:path>
              <a:path w="588010" h="191770">
                <a:moveTo>
                  <a:pt x="86253" y="93466"/>
                </a:moveTo>
                <a:lnTo>
                  <a:pt x="85433" y="94989"/>
                </a:lnTo>
                <a:lnTo>
                  <a:pt x="83546" y="100403"/>
                </a:lnTo>
                <a:lnTo>
                  <a:pt x="81742" y="105735"/>
                </a:lnTo>
                <a:lnTo>
                  <a:pt x="80839" y="111395"/>
                </a:lnTo>
                <a:lnTo>
                  <a:pt x="80839" y="117383"/>
                </a:lnTo>
                <a:lnTo>
                  <a:pt x="86253" y="117383"/>
                </a:lnTo>
                <a:lnTo>
                  <a:pt x="86253" y="93466"/>
                </a:lnTo>
                <a:close/>
              </a:path>
              <a:path w="588010" h="191770">
                <a:moveTo>
                  <a:pt x="132067" y="53401"/>
                </a:moveTo>
                <a:lnTo>
                  <a:pt x="117465" y="53401"/>
                </a:lnTo>
                <a:lnTo>
                  <a:pt x="110124" y="55000"/>
                </a:lnTo>
                <a:lnTo>
                  <a:pt x="96917" y="61316"/>
                </a:lnTo>
                <a:lnTo>
                  <a:pt x="91257" y="65746"/>
                </a:lnTo>
                <a:lnTo>
                  <a:pt x="85739" y="72406"/>
                </a:lnTo>
                <a:lnTo>
                  <a:pt x="85779" y="73334"/>
                </a:lnTo>
                <a:lnTo>
                  <a:pt x="85902" y="76164"/>
                </a:lnTo>
                <a:lnTo>
                  <a:pt x="86005" y="78543"/>
                </a:lnTo>
                <a:lnTo>
                  <a:pt x="86090" y="80511"/>
                </a:lnTo>
                <a:lnTo>
                  <a:pt x="86147" y="81824"/>
                </a:lnTo>
                <a:lnTo>
                  <a:pt x="86253" y="93466"/>
                </a:lnTo>
                <a:lnTo>
                  <a:pt x="88017" y="90191"/>
                </a:lnTo>
                <a:lnTo>
                  <a:pt x="91298" y="86007"/>
                </a:lnTo>
                <a:lnTo>
                  <a:pt x="94661" y="81824"/>
                </a:lnTo>
                <a:lnTo>
                  <a:pt x="98640" y="78543"/>
                </a:lnTo>
                <a:lnTo>
                  <a:pt x="107909" y="73785"/>
                </a:lnTo>
                <a:lnTo>
                  <a:pt x="113077" y="72595"/>
                </a:lnTo>
                <a:lnTo>
                  <a:pt x="162855" y="72595"/>
                </a:lnTo>
                <a:lnTo>
                  <a:pt x="160408" y="68330"/>
                </a:lnTo>
                <a:lnTo>
                  <a:pt x="156634" y="64475"/>
                </a:lnTo>
                <a:lnTo>
                  <a:pt x="152943" y="60619"/>
                </a:lnTo>
                <a:lnTo>
                  <a:pt x="148473" y="57830"/>
                </a:lnTo>
                <a:lnTo>
                  <a:pt x="143223" y="56108"/>
                </a:lnTo>
                <a:lnTo>
                  <a:pt x="137973" y="54303"/>
                </a:lnTo>
                <a:lnTo>
                  <a:pt x="132067" y="53401"/>
                </a:lnTo>
                <a:close/>
              </a:path>
              <a:path w="588010" h="191770">
                <a:moveTo>
                  <a:pt x="225539" y="151285"/>
                </a:moveTo>
                <a:lnTo>
                  <a:pt x="225495" y="163730"/>
                </a:lnTo>
                <a:lnTo>
                  <a:pt x="225330" y="165904"/>
                </a:lnTo>
                <a:lnTo>
                  <a:pt x="225239" y="167093"/>
                </a:lnTo>
                <a:lnTo>
                  <a:pt x="225136" y="168447"/>
                </a:lnTo>
                <a:lnTo>
                  <a:pt x="225095" y="168980"/>
                </a:lnTo>
                <a:lnTo>
                  <a:pt x="224983" y="170456"/>
                </a:lnTo>
                <a:lnTo>
                  <a:pt x="224948" y="170908"/>
                </a:lnTo>
                <a:lnTo>
                  <a:pt x="224855" y="172138"/>
                </a:lnTo>
                <a:lnTo>
                  <a:pt x="224742" y="173623"/>
                </a:lnTo>
                <a:lnTo>
                  <a:pt x="255234" y="191456"/>
                </a:lnTo>
                <a:lnTo>
                  <a:pt x="271968" y="191456"/>
                </a:lnTo>
                <a:lnTo>
                  <a:pt x="279309" y="189774"/>
                </a:lnTo>
                <a:lnTo>
                  <a:pt x="292106" y="183048"/>
                </a:lnTo>
                <a:lnTo>
                  <a:pt x="297520" y="178331"/>
                </a:lnTo>
                <a:lnTo>
                  <a:pt x="302039" y="172138"/>
                </a:lnTo>
                <a:lnTo>
                  <a:pt x="250558" y="172138"/>
                </a:lnTo>
                <a:lnTo>
                  <a:pt x="244283" y="170456"/>
                </a:lnTo>
                <a:lnTo>
                  <a:pt x="239197" y="167093"/>
                </a:lnTo>
                <a:lnTo>
                  <a:pt x="234193" y="163730"/>
                </a:lnTo>
                <a:lnTo>
                  <a:pt x="230174" y="159423"/>
                </a:lnTo>
                <a:lnTo>
                  <a:pt x="227139" y="154174"/>
                </a:lnTo>
                <a:lnTo>
                  <a:pt x="225539" y="151285"/>
                </a:lnTo>
                <a:close/>
              </a:path>
              <a:path w="588010" h="191770">
                <a:moveTo>
                  <a:pt x="225539" y="0"/>
                </a:moveTo>
                <a:lnTo>
                  <a:pt x="202653" y="0"/>
                </a:lnTo>
                <a:lnTo>
                  <a:pt x="202653" y="188995"/>
                </a:lnTo>
                <a:lnTo>
                  <a:pt x="223570" y="188995"/>
                </a:lnTo>
                <a:lnTo>
                  <a:pt x="224742" y="173623"/>
                </a:lnTo>
                <a:lnTo>
                  <a:pt x="221068" y="168980"/>
                </a:lnTo>
                <a:lnTo>
                  <a:pt x="217625" y="162418"/>
                </a:lnTo>
                <a:lnTo>
                  <a:pt x="209666" y="128211"/>
                </a:lnTo>
                <a:lnTo>
                  <a:pt x="209666" y="116891"/>
                </a:lnTo>
                <a:lnTo>
                  <a:pt x="210551" y="109701"/>
                </a:lnTo>
                <a:lnTo>
                  <a:pt x="211640" y="103397"/>
                </a:lnTo>
                <a:lnTo>
                  <a:pt x="211727" y="102895"/>
                </a:lnTo>
                <a:lnTo>
                  <a:pt x="213142" y="96712"/>
                </a:lnTo>
                <a:lnTo>
                  <a:pt x="213196" y="96474"/>
                </a:lnTo>
                <a:lnTo>
                  <a:pt x="214909" y="90601"/>
                </a:lnTo>
                <a:lnTo>
                  <a:pt x="217582" y="82644"/>
                </a:lnTo>
                <a:lnTo>
                  <a:pt x="221068" y="76000"/>
                </a:lnTo>
                <a:lnTo>
                  <a:pt x="225416" y="70504"/>
                </a:lnTo>
                <a:lnTo>
                  <a:pt x="225539" y="0"/>
                </a:lnTo>
                <a:close/>
              </a:path>
              <a:path w="588010" h="191770">
                <a:moveTo>
                  <a:pt x="225539" y="70504"/>
                </a:moveTo>
                <a:lnTo>
                  <a:pt x="210551" y="109701"/>
                </a:lnTo>
                <a:lnTo>
                  <a:pt x="209666" y="116891"/>
                </a:lnTo>
                <a:lnTo>
                  <a:pt x="209666" y="128211"/>
                </a:lnTo>
                <a:lnTo>
                  <a:pt x="221068" y="168980"/>
                </a:lnTo>
                <a:lnTo>
                  <a:pt x="224742" y="173623"/>
                </a:lnTo>
                <a:lnTo>
                  <a:pt x="225495" y="163730"/>
                </a:lnTo>
                <a:lnTo>
                  <a:pt x="225539" y="151285"/>
                </a:lnTo>
                <a:lnTo>
                  <a:pt x="224186" y="148842"/>
                </a:lnTo>
                <a:lnTo>
                  <a:pt x="222053" y="143305"/>
                </a:lnTo>
                <a:lnTo>
                  <a:pt x="220818" y="137901"/>
                </a:lnTo>
                <a:lnTo>
                  <a:pt x="220740" y="107909"/>
                </a:lnTo>
                <a:lnTo>
                  <a:pt x="221643" y="103397"/>
                </a:lnTo>
                <a:lnTo>
                  <a:pt x="222996" y="99050"/>
                </a:lnTo>
                <a:lnTo>
                  <a:pt x="225539" y="93197"/>
                </a:lnTo>
                <a:lnTo>
                  <a:pt x="225539" y="70504"/>
                </a:lnTo>
                <a:close/>
              </a:path>
              <a:path w="588010" h="191770">
                <a:moveTo>
                  <a:pt x="302313" y="72595"/>
                </a:moveTo>
                <a:lnTo>
                  <a:pt x="264257" y="72595"/>
                </a:lnTo>
                <a:lnTo>
                  <a:pt x="269712" y="73908"/>
                </a:lnTo>
                <a:lnTo>
                  <a:pt x="274141" y="76533"/>
                </a:lnTo>
                <a:lnTo>
                  <a:pt x="278571" y="79076"/>
                </a:lnTo>
                <a:lnTo>
                  <a:pt x="282164" y="82644"/>
                </a:lnTo>
                <a:lnTo>
                  <a:pt x="284846" y="87115"/>
                </a:lnTo>
                <a:lnTo>
                  <a:pt x="287553" y="91544"/>
                </a:lnTo>
                <a:lnTo>
                  <a:pt x="289431" y="96474"/>
                </a:lnTo>
                <a:lnTo>
                  <a:pt x="289522" y="96712"/>
                </a:lnTo>
                <a:lnTo>
                  <a:pt x="291871" y="107909"/>
                </a:lnTo>
                <a:lnTo>
                  <a:pt x="291983" y="108442"/>
                </a:lnTo>
                <a:lnTo>
                  <a:pt x="292518" y="113869"/>
                </a:lnTo>
                <a:lnTo>
                  <a:pt x="292547" y="131034"/>
                </a:lnTo>
                <a:lnTo>
                  <a:pt x="291942" y="136783"/>
                </a:lnTo>
                <a:lnTo>
                  <a:pt x="289284" y="148514"/>
                </a:lnTo>
                <a:lnTo>
                  <a:pt x="287266" y="153558"/>
                </a:lnTo>
                <a:lnTo>
                  <a:pt x="284477" y="157988"/>
                </a:lnTo>
                <a:lnTo>
                  <a:pt x="281770" y="162418"/>
                </a:lnTo>
                <a:lnTo>
                  <a:pt x="278202" y="165904"/>
                </a:lnTo>
                <a:lnTo>
                  <a:pt x="269425" y="170908"/>
                </a:lnTo>
                <a:lnTo>
                  <a:pt x="264175" y="172138"/>
                </a:lnTo>
                <a:lnTo>
                  <a:pt x="302039" y="172138"/>
                </a:lnTo>
                <a:lnTo>
                  <a:pt x="306379" y="166191"/>
                </a:lnTo>
                <a:lnTo>
                  <a:pt x="309742" y="159054"/>
                </a:lnTo>
                <a:lnTo>
                  <a:pt x="311917" y="151285"/>
                </a:lnTo>
                <a:lnTo>
                  <a:pt x="312039" y="150851"/>
                </a:lnTo>
                <a:lnTo>
                  <a:pt x="313546" y="144507"/>
                </a:lnTo>
                <a:lnTo>
                  <a:pt x="314623" y="137901"/>
                </a:lnTo>
                <a:lnTo>
                  <a:pt x="315269" y="131034"/>
                </a:lnTo>
                <a:lnTo>
                  <a:pt x="315484" y="123905"/>
                </a:lnTo>
                <a:lnTo>
                  <a:pt x="315484" y="121321"/>
                </a:lnTo>
                <a:lnTo>
                  <a:pt x="315356" y="116891"/>
                </a:lnTo>
                <a:lnTo>
                  <a:pt x="315269" y="113869"/>
                </a:lnTo>
                <a:lnTo>
                  <a:pt x="314889" y="109701"/>
                </a:lnTo>
                <a:lnTo>
                  <a:pt x="314775" y="108442"/>
                </a:lnTo>
                <a:lnTo>
                  <a:pt x="314726" y="107909"/>
                </a:lnTo>
                <a:lnTo>
                  <a:pt x="306379" y="78091"/>
                </a:lnTo>
                <a:lnTo>
                  <a:pt x="302313" y="72595"/>
                </a:lnTo>
                <a:close/>
              </a:path>
              <a:path w="588010" h="191770">
                <a:moveTo>
                  <a:pt x="225539" y="93197"/>
                </a:moveTo>
                <a:lnTo>
                  <a:pt x="222996" y="99050"/>
                </a:lnTo>
                <a:lnTo>
                  <a:pt x="221643" y="103397"/>
                </a:lnTo>
                <a:lnTo>
                  <a:pt x="220740" y="107909"/>
                </a:lnTo>
                <a:lnTo>
                  <a:pt x="220818" y="137901"/>
                </a:lnTo>
                <a:lnTo>
                  <a:pt x="222053" y="143305"/>
                </a:lnTo>
                <a:lnTo>
                  <a:pt x="224059" y="148514"/>
                </a:lnTo>
                <a:lnTo>
                  <a:pt x="224186" y="148842"/>
                </a:lnTo>
                <a:lnTo>
                  <a:pt x="225539" y="151285"/>
                </a:lnTo>
                <a:lnTo>
                  <a:pt x="225539" y="93197"/>
                </a:lnTo>
                <a:close/>
              </a:path>
              <a:path w="588010" h="191770">
                <a:moveTo>
                  <a:pt x="271804" y="53401"/>
                </a:moveTo>
                <a:lnTo>
                  <a:pt x="255070" y="53401"/>
                </a:lnTo>
                <a:lnTo>
                  <a:pt x="247728" y="54877"/>
                </a:lnTo>
                <a:lnTo>
                  <a:pt x="241412" y="57830"/>
                </a:lnTo>
                <a:lnTo>
                  <a:pt x="235095" y="60701"/>
                </a:lnTo>
                <a:lnTo>
                  <a:pt x="229764" y="64926"/>
                </a:lnTo>
                <a:lnTo>
                  <a:pt x="225657" y="70348"/>
                </a:lnTo>
                <a:lnTo>
                  <a:pt x="225539" y="93197"/>
                </a:lnTo>
                <a:lnTo>
                  <a:pt x="226687" y="90601"/>
                </a:lnTo>
                <a:lnTo>
                  <a:pt x="229107" y="86828"/>
                </a:lnTo>
                <a:lnTo>
                  <a:pt x="232060" y="83546"/>
                </a:lnTo>
                <a:lnTo>
                  <a:pt x="235013" y="80183"/>
                </a:lnTo>
                <a:lnTo>
                  <a:pt x="238582" y="77517"/>
                </a:lnTo>
                <a:lnTo>
                  <a:pt x="247031" y="73580"/>
                </a:lnTo>
                <a:lnTo>
                  <a:pt x="252034" y="72595"/>
                </a:lnTo>
                <a:lnTo>
                  <a:pt x="302313" y="72595"/>
                </a:lnTo>
                <a:lnTo>
                  <a:pt x="297602" y="66115"/>
                </a:lnTo>
                <a:lnTo>
                  <a:pt x="292188" y="61521"/>
                </a:lnTo>
                <a:lnTo>
                  <a:pt x="285708" y="58322"/>
                </a:lnTo>
                <a:lnTo>
                  <a:pt x="279227" y="55041"/>
                </a:lnTo>
                <a:lnTo>
                  <a:pt x="271804" y="53401"/>
                </a:lnTo>
                <a:close/>
              </a:path>
              <a:path w="588010" h="191770">
                <a:moveTo>
                  <a:pt x="398662" y="53401"/>
                </a:moveTo>
                <a:lnTo>
                  <a:pt x="359739" y="66689"/>
                </a:lnTo>
                <a:lnTo>
                  <a:pt x="354489" y="72842"/>
                </a:lnTo>
                <a:lnTo>
                  <a:pt x="349239" y="78912"/>
                </a:lnTo>
                <a:lnTo>
                  <a:pt x="338247" y="121075"/>
                </a:lnTo>
                <a:lnTo>
                  <a:pt x="338247" y="123905"/>
                </a:lnTo>
                <a:lnTo>
                  <a:pt x="338493" y="130549"/>
                </a:lnTo>
                <a:lnTo>
                  <a:pt x="338509" y="130972"/>
                </a:lnTo>
                <a:lnTo>
                  <a:pt x="339183" y="136824"/>
                </a:lnTo>
                <a:lnTo>
                  <a:pt x="339293" y="137778"/>
                </a:lnTo>
                <a:lnTo>
                  <a:pt x="340601" y="144322"/>
                </a:lnTo>
                <a:lnTo>
                  <a:pt x="359821" y="178208"/>
                </a:lnTo>
                <a:lnTo>
                  <a:pt x="398908" y="191456"/>
                </a:lnTo>
                <a:lnTo>
                  <a:pt x="405737" y="191141"/>
                </a:lnTo>
                <a:lnTo>
                  <a:pt x="442554" y="172753"/>
                </a:lnTo>
                <a:lnTo>
                  <a:pt x="392592" y="172753"/>
                </a:lnTo>
                <a:lnTo>
                  <a:pt x="387055" y="171482"/>
                </a:lnTo>
                <a:lnTo>
                  <a:pt x="361790" y="136824"/>
                </a:lnTo>
                <a:lnTo>
                  <a:pt x="361063" y="130972"/>
                </a:lnTo>
                <a:lnTo>
                  <a:pt x="361074" y="114007"/>
                </a:lnTo>
                <a:lnTo>
                  <a:pt x="377498" y="78666"/>
                </a:lnTo>
                <a:lnTo>
                  <a:pt x="392428" y="72103"/>
                </a:lnTo>
                <a:lnTo>
                  <a:pt x="442451" y="72103"/>
                </a:lnTo>
                <a:lnTo>
                  <a:pt x="437831" y="66689"/>
                </a:lnTo>
                <a:lnTo>
                  <a:pt x="405498" y="53724"/>
                </a:lnTo>
                <a:lnTo>
                  <a:pt x="398662" y="53401"/>
                </a:lnTo>
                <a:close/>
              </a:path>
              <a:path w="588010" h="191770">
                <a:moveTo>
                  <a:pt x="442451" y="72103"/>
                </a:moveTo>
                <a:lnTo>
                  <a:pt x="404978" y="72103"/>
                </a:lnTo>
                <a:lnTo>
                  <a:pt x="410474" y="73416"/>
                </a:lnTo>
                <a:lnTo>
                  <a:pt x="419907" y="78666"/>
                </a:lnTo>
                <a:lnTo>
                  <a:pt x="423845" y="82275"/>
                </a:lnTo>
                <a:lnTo>
                  <a:pt x="426962" y="86869"/>
                </a:lnTo>
                <a:lnTo>
                  <a:pt x="430161" y="91380"/>
                </a:lnTo>
                <a:lnTo>
                  <a:pt x="432540" y="96589"/>
                </a:lnTo>
                <a:lnTo>
                  <a:pt x="434099" y="102495"/>
                </a:lnTo>
                <a:lnTo>
                  <a:pt x="435739" y="108319"/>
                </a:lnTo>
                <a:lnTo>
                  <a:pt x="436493" y="114007"/>
                </a:lnTo>
                <a:lnTo>
                  <a:pt x="436504" y="130972"/>
                </a:lnTo>
                <a:lnTo>
                  <a:pt x="435739" y="136824"/>
                </a:lnTo>
                <a:lnTo>
                  <a:pt x="434099" y="142730"/>
                </a:lnTo>
                <a:lnTo>
                  <a:pt x="432540" y="148555"/>
                </a:lnTo>
                <a:lnTo>
                  <a:pt x="405142" y="172753"/>
                </a:lnTo>
                <a:lnTo>
                  <a:pt x="442554" y="172753"/>
                </a:lnTo>
                <a:lnTo>
                  <a:pt x="458400" y="137778"/>
                </a:lnTo>
                <a:lnTo>
                  <a:pt x="459446" y="123905"/>
                </a:lnTo>
                <a:lnTo>
                  <a:pt x="459446" y="121075"/>
                </a:lnTo>
                <a:lnTo>
                  <a:pt x="459203" y="114512"/>
                </a:lnTo>
                <a:lnTo>
                  <a:pt x="459184" y="114007"/>
                </a:lnTo>
                <a:lnTo>
                  <a:pt x="448413" y="78912"/>
                </a:lnTo>
                <a:lnTo>
                  <a:pt x="442451" y="72103"/>
                </a:lnTo>
                <a:close/>
              </a:path>
              <a:path w="588010" h="191770">
                <a:moveTo>
                  <a:pt x="500665" y="55861"/>
                </a:moveTo>
                <a:lnTo>
                  <a:pt x="474457" y="55861"/>
                </a:lnTo>
                <a:lnTo>
                  <a:pt x="517891" y="121567"/>
                </a:lnTo>
                <a:lnTo>
                  <a:pt x="473103" y="188995"/>
                </a:lnTo>
                <a:lnTo>
                  <a:pt x="499558" y="188995"/>
                </a:lnTo>
                <a:lnTo>
                  <a:pt x="530319" y="139039"/>
                </a:lnTo>
                <a:lnTo>
                  <a:pt x="554138" y="139039"/>
                </a:lnTo>
                <a:lnTo>
                  <a:pt x="542500" y="121567"/>
                </a:lnTo>
                <a:lnTo>
                  <a:pt x="553920" y="104341"/>
                </a:lnTo>
                <a:lnTo>
                  <a:pt x="529827" y="104341"/>
                </a:lnTo>
                <a:lnTo>
                  <a:pt x="500665" y="55861"/>
                </a:lnTo>
                <a:close/>
              </a:path>
              <a:path w="588010" h="191770">
                <a:moveTo>
                  <a:pt x="554138" y="139039"/>
                </a:moveTo>
                <a:lnTo>
                  <a:pt x="530319" y="139039"/>
                </a:lnTo>
                <a:lnTo>
                  <a:pt x="561080" y="188995"/>
                </a:lnTo>
                <a:lnTo>
                  <a:pt x="587411" y="188995"/>
                </a:lnTo>
                <a:lnTo>
                  <a:pt x="554138" y="139039"/>
                </a:lnTo>
                <a:close/>
              </a:path>
              <a:path w="588010" h="191770">
                <a:moveTo>
                  <a:pt x="586058" y="55861"/>
                </a:moveTo>
                <a:lnTo>
                  <a:pt x="559357" y="55861"/>
                </a:lnTo>
                <a:lnTo>
                  <a:pt x="529827" y="104341"/>
                </a:lnTo>
                <a:lnTo>
                  <a:pt x="553920" y="104341"/>
                </a:lnTo>
                <a:lnTo>
                  <a:pt x="586058" y="55861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3043" y="5779267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93179" y="181414"/>
                </a:moveTo>
                <a:lnTo>
                  <a:pt x="80653" y="181414"/>
                </a:lnTo>
                <a:lnTo>
                  <a:pt x="75576" y="186491"/>
                </a:lnTo>
                <a:lnTo>
                  <a:pt x="75576" y="244375"/>
                </a:lnTo>
                <a:lnTo>
                  <a:pt x="80653" y="249452"/>
                </a:lnTo>
                <a:lnTo>
                  <a:pt x="93179" y="249452"/>
                </a:lnTo>
                <a:lnTo>
                  <a:pt x="98256" y="244375"/>
                </a:lnTo>
                <a:lnTo>
                  <a:pt x="98256" y="186491"/>
                </a:lnTo>
                <a:lnTo>
                  <a:pt x="93179" y="181414"/>
                </a:lnTo>
                <a:close/>
              </a:path>
              <a:path w="295275" h="295275">
                <a:moveTo>
                  <a:pt x="153657" y="151175"/>
                </a:moveTo>
                <a:lnTo>
                  <a:pt x="141132" y="151175"/>
                </a:lnTo>
                <a:lnTo>
                  <a:pt x="136055" y="156252"/>
                </a:lnTo>
                <a:lnTo>
                  <a:pt x="136055" y="244375"/>
                </a:lnTo>
                <a:lnTo>
                  <a:pt x="141132" y="249452"/>
                </a:lnTo>
                <a:lnTo>
                  <a:pt x="153657" y="249452"/>
                </a:lnTo>
                <a:lnTo>
                  <a:pt x="158734" y="244375"/>
                </a:lnTo>
                <a:lnTo>
                  <a:pt x="158734" y="156252"/>
                </a:lnTo>
                <a:lnTo>
                  <a:pt x="153657" y="151175"/>
                </a:lnTo>
                <a:close/>
              </a:path>
              <a:path w="295275" h="295275">
                <a:moveTo>
                  <a:pt x="214136" y="120935"/>
                </a:moveTo>
                <a:lnTo>
                  <a:pt x="201611" y="120935"/>
                </a:lnTo>
                <a:lnTo>
                  <a:pt x="196534" y="126012"/>
                </a:lnTo>
                <a:lnTo>
                  <a:pt x="196534" y="244375"/>
                </a:lnTo>
                <a:lnTo>
                  <a:pt x="201611" y="249452"/>
                </a:lnTo>
                <a:lnTo>
                  <a:pt x="214136" y="249452"/>
                </a:lnTo>
                <a:lnTo>
                  <a:pt x="219213" y="244375"/>
                </a:lnTo>
                <a:lnTo>
                  <a:pt x="219213" y="126012"/>
                </a:lnTo>
                <a:lnTo>
                  <a:pt x="214136" y="120935"/>
                </a:lnTo>
                <a:close/>
              </a:path>
              <a:path w="295275" h="295275">
                <a:moveTo>
                  <a:pt x="55627" y="132455"/>
                </a:moveTo>
                <a:lnTo>
                  <a:pt x="51551" y="137210"/>
                </a:lnTo>
                <a:lnTo>
                  <a:pt x="52102" y="144369"/>
                </a:lnTo>
                <a:lnTo>
                  <a:pt x="61612" y="152520"/>
                </a:lnTo>
                <a:lnTo>
                  <a:pt x="68771" y="151970"/>
                </a:lnTo>
                <a:lnTo>
                  <a:pt x="72846" y="147215"/>
                </a:lnTo>
                <a:lnTo>
                  <a:pt x="55627" y="132455"/>
                </a:lnTo>
                <a:close/>
              </a:path>
              <a:path w="295275" h="295275">
                <a:moveTo>
                  <a:pt x="77771" y="106620"/>
                </a:moveTo>
                <a:lnTo>
                  <a:pt x="55627" y="132455"/>
                </a:lnTo>
                <a:lnTo>
                  <a:pt x="72846" y="147215"/>
                </a:lnTo>
                <a:lnTo>
                  <a:pt x="94991" y="121380"/>
                </a:lnTo>
                <a:lnTo>
                  <a:pt x="77771" y="106620"/>
                </a:lnTo>
                <a:close/>
              </a:path>
              <a:path w="295275" h="295275">
                <a:moveTo>
                  <a:pt x="127495" y="81205"/>
                </a:moveTo>
                <a:lnTo>
                  <a:pt x="108983" y="85191"/>
                </a:lnTo>
                <a:lnTo>
                  <a:pt x="92102" y="93771"/>
                </a:lnTo>
                <a:lnTo>
                  <a:pt x="77771" y="106620"/>
                </a:lnTo>
                <a:lnTo>
                  <a:pt x="94991" y="121380"/>
                </a:lnTo>
                <a:lnTo>
                  <a:pt x="104899" y="112496"/>
                </a:lnTo>
                <a:lnTo>
                  <a:pt x="116459" y="106620"/>
                </a:lnTo>
                <a:lnTo>
                  <a:pt x="116306" y="106620"/>
                </a:lnTo>
                <a:lnTo>
                  <a:pt x="129371" y="103807"/>
                </a:lnTo>
                <a:lnTo>
                  <a:pt x="142781" y="103807"/>
                </a:lnTo>
                <a:lnTo>
                  <a:pt x="146720" y="82140"/>
                </a:lnTo>
                <a:lnTo>
                  <a:pt x="127495" y="81205"/>
                </a:lnTo>
                <a:close/>
              </a:path>
              <a:path w="295275" h="295275">
                <a:moveTo>
                  <a:pt x="146720" y="82140"/>
                </a:moveTo>
                <a:lnTo>
                  <a:pt x="142781" y="103807"/>
                </a:lnTo>
                <a:lnTo>
                  <a:pt x="142663" y="104454"/>
                </a:lnTo>
                <a:lnTo>
                  <a:pt x="167971" y="105934"/>
                </a:lnTo>
                <a:lnTo>
                  <a:pt x="192550" y="101384"/>
                </a:lnTo>
                <a:lnTo>
                  <a:pt x="215349" y="91134"/>
                </a:lnTo>
                <a:lnTo>
                  <a:pt x="225362" y="83299"/>
                </a:lnTo>
                <a:lnTo>
                  <a:pt x="166539" y="83299"/>
                </a:lnTo>
                <a:lnTo>
                  <a:pt x="146720" y="82140"/>
                </a:lnTo>
                <a:close/>
              </a:path>
              <a:path w="295275" h="295275">
                <a:moveTo>
                  <a:pt x="142781" y="103807"/>
                </a:moveTo>
                <a:lnTo>
                  <a:pt x="129371" y="103807"/>
                </a:lnTo>
                <a:lnTo>
                  <a:pt x="142663" y="104454"/>
                </a:lnTo>
                <a:lnTo>
                  <a:pt x="142781" y="103807"/>
                </a:lnTo>
                <a:close/>
              </a:path>
              <a:path w="295275" h="295275">
                <a:moveTo>
                  <a:pt x="219277" y="59475"/>
                </a:moveTo>
                <a:lnTo>
                  <a:pt x="203642" y="71709"/>
                </a:lnTo>
                <a:lnTo>
                  <a:pt x="185788" y="79736"/>
                </a:lnTo>
                <a:lnTo>
                  <a:pt x="166539" y="83299"/>
                </a:lnTo>
                <a:lnTo>
                  <a:pt x="225362" y="83299"/>
                </a:lnTo>
                <a:lnTo>
                  <a:pt x="235314" y="75512"/>
                </a:lnTo>
                <a:lnTo>
                  <a:pt x="219277" y="59475"/>
                </a:lnTo>
                <a:close/>
              </a:path>
              <a:path w="295275" h="295275">
                <a:moveTo>
                  <a:pt x="222534" y="56218"/>
                </a:moveTo>
                <a:lnTo>
                  <a:pt x="219277" y="59475"/>
                </a:lnTo>
                <a:lnTo>
                  <a:pt x="235314" y="75512"/>
                </a:lnTo>
                <a:lnTo>
                  <a:pt x="238571" y="72255"/>
                </a:lnTo>
                <a:lnTo>
                  <a:pt x="222534" y="56218"/>
                </a:lnTo>
                <a:close/>
              </a:path>
              <a:path w="295275" h="295275">
                <a:moveTo>
                  <a:pt x="234143" y="51790"/>
                </a:moveTo>
                <a:lnTo>
                  <a:pt x="226963" y="51790"/>
                </a:lnTo>
                <a:lnTo>
                  <a:pt x="222534" y="56218"/>
                </a:lnTo>
                <a:lnTo>
                  <a:pt x="238571" y="72255"/>
                </a:lnTo>
                <a:lnTo>
                  <a:pt x="243000" y="67827"/>
                </a:lnTo>
                <a:lnTo>
                  <a:pt x="243000" y="60647"/>
                </a:lnTo>
                <a:lnTo>
                  <a:pt x="234143" y="51790"/>
                </a:lnTo>
                <a:close/>
              </a:path>
              <a:path w="295275" h="295275">
                <a:moveTo>
                  <a:pt x="42913" y="262747"/>
                </a:moveTo>
                <a:lnTo>
                  <a:pt x="29583" y="281095"/>
                </a:lnTo>
                <a:lnTo>
                  <a:pt x="37560" y="285912"/>
                </a:lnTo>
                <a:lnTo>
                  <a:pt x="46232" y="289398"/>
                </a:lnTo>
                <a:lnTo>
                  <a:pt x="89933" y="294628"/>
                </a:lnTo>
                <a:lnTo>
                  <a:pt x="106119" y="294811"/>
                </a:lnTo>
                <a:lnTo>
                  <a:pt x="120179" y="294811"/>
                </a:lnTo>
                <a:lnTo>
                  <a:pt x="120179" y="272132"/>
                </a:lnTo>
                <a:lnTo>
                  <a:pt x="106299" y="272132"/>
                </a:lnTo>
                <a:lnTo>
                  <a:pt x="90400" y="271954"/>
                </a:lnTo>
                <a:lnTo>
                  <a:pt x="47557" y="265555"/>
                </a:lnTo>
                <a:lnTo>
                  <a:pt x="42913" y="262747"/>
                </a:lnTo>
                <a:close/>
              </a:path>
              <a:path w="295275" h="295275">
                <a:moveTo>
                  <a:pt x="174610" y="272132"/>
                </a:moveTo>
                <a:lnTo>
                  <a:pt x="120179" y="272132"/>
                </a:lnTo>
                <a:lnTo>
                  <a:pt x="120179" y="294811"/>
                </a:lnTo>
                <a:lnTo>
                  <a:pt x="174610" y="294811"/>
                </a:lnTo>
                <a:lnTo>
                  <a:pt x="174610" y="272132"/>
                </a:lnTo>
                <a:close/>
              </a:path>
              <a:path w="295275" h="295275">
                <a:moveTo>
                  <a:pt x="251876" y="262747"/>
                </a:moveTo>
                <a:lnTo>
                  <a:pt x="204389" y="271954"/>
                </a:lnTo>
                <a:lnTo>
                  <a:pt x="188490" y="272132"/>
                </a:lnTo>
                <a:lnTo>
                  <a:pt x="174610" y="272132"/>
                </a:lnTo>
                <a:lnTo>
                  <a:pt x="174610" y="294811"/>
                </a:lnTo>
                <a:lnTo>
                  <a:pt x="188671" y="294811"/>
                </a:lnTo>
                <a:lnTo>
                  <a:pt x="204857" y="294628"/>
                </a:lnTo>
                <a:lnTo>
                  <a:pt x="248558" y="289398"/>
                </a:lnTo>
                <a:lnTo>
                  <a:pt x="265207" y="281095"/>
                </a:lnTo>
                <a:lnTo>
                  <a:pt x="251876" y="262747"/>
                </a:lnTo>
                <a:close/>
              </a:path>
              <a:path w="295275" h="295275">
                <a:moveTo>
                  <a:pt x="32042" y="251876"/>
                </a:moveTo>
                <a:lnTo>
                  <a:pt x="13694" y="265207"/>
                </a:lnTo>
                <a:lnTo>
                  <a:pt x="18124" y="271304"/>
                </a:lnTo>
                <a:lnTo>
                  <a:pt x="23486" y="276665"/>
                </a:lnTo>
                <a:lnTo>
                  <a:pt x="29583" y="281095"/>
                </a:lnTo>
                <a:lnTo>
                  <a:pt x="42913" y="262747"/>
                </a:lnTo>
                <a:lnTo>
                  <a:pt x="38742" y="259716"/>
                </a:lnTo>
                <a:lnTo>
                  <a:pt x="35073" y="256048"/>
                </a:lnTo>
                <a:lnTo>
                  <a:pt x="32042" y="251876"/>
                </a:lnTo>
                <a:close/>
              </a:path>
              <a:path w="295275" h="295275">
                <a:moveTo>
                  <a:pt x="262747" y="251876"/>
                </a:moveTo>
                <a:lnTo>
                  <a:pt x="259716" y="256048"/>
                </a:lnTo>
                <a:lnTo>
                  <a:pt x="256048" y="259716"/>
                </a:lnTo>
                <a:lnTo>
                  <a:pt x="251876" y="262747"/>
                </a:lnTo>
                <a:lnTo>
                  <a:pt x="265207" y="281095"/>
                </a:lnTo>
                <a:lnTo>
                  <a:pt x="271304" y="276665"/>
                </a:lnTo>
                <a:lnTo>
                  <a:pt x="276665" y="271304"/>
                </a:lnTo>
                <a:lnTo>
                  <a:pt x="281095" y="265207"/>
                </a:lnTo>
                <a:lnTo>
                  <a:pt x="262747" y="251876"/>
                </a:lnTo>
                <a:close/>
              </a:path>
              <a:path w="295275" h="295275">
                <a:moveTo>
                  <a:pt x="13694" y="29583"/>
                </a:moveTo>
                <a:lnTo>
                  <a:pt x="1488" y="65945"/>
                </a:lnTo>
                <a:lnTo>
                  <a:pt x="0" y="104225"/>
                </a:lnTo>
                <a:lnTo>
                  <a:pt x="0" y="190608"/>
                </a:lnTo>
                <a:lnTo>
                  <a:pt x="1488" y="228844"/>
                </a:lnTo>
                <a:lnTo>
                  <a:pt x="13694" y="265207"/>
                </a:lnTo>
                <a:lnTo>
                  <a:pt x="32042" y="251876"/>
                </a:lnTo>
                <a:lnTo>
                  <a:pt x="29234" y="247232"/>
                </a:lnTo>
                <a:lnTo>
                  <a:pt x="26990" y="241639"/>
                </a:lnTo>
                <a:lnTo>
                  <a:pt x="22681" y="190608"/>
                </a:lnTo>
                <a:lnTo>
                  <a:pt x="22681" y="104225"/>
                </a:lnTo>
                <a:lnTo>
                  <a:pt x="22836" y="90400"/>
                </a:lnTo>
                <a:lnTo>
                  <a:pt x="29234" y="47557"/>
                </a:lnTo>
                <a:lnTo>
                  <a:pt x="32042" y="42913"/>
                </a:lnTo>
                <a:lnTo>
                  <a:pt x="13694" y="29583"/>
                </a:lnTo>
                <a:close/>
              </a:path>
              <a:path w="295275" h="295275">
                <a:moveTo>
                  <a:pt x="281095" y="29583"/>
                </a:moveTo>
                <a:lnTo>
                  <a:pt x="262747" y="42913"/>
                </a:lnTo>
                <a:lnTo>
                  <a:pt x="265555" y="47557"/>
                </a:lnTo>
                <a:lnTo>
                  <a:pt x="267800" y="53150"/>
                </a:lnTo>
                <a:lnTo>
                  <a:pt x="272108" y="104225"/>
                </a:lnTo>
                <a:lnTo>
                  <a:pt x="272108" y="190608"/>
                </a:lnTo>
                <a:lnTo>
                  <a:pt x="269520" y="234796"/>
                </a:lnTo>
                <a:lnTo>
                  <a:pt x="262747" y="251876"/>
                </a:lnTo>
                <a:lnTo>
                  <a:pt x="281095" y="265207"/>
                </a:lnTo>
                <a:lnTo>
                  <a:pt x="293301" y="228844"/>
                </a:lnTo>
                <a:lnTo>
                  <a:pt x="294789" y="190608"/>
                </a:lnTo>
                <a:lnTo>
                  <a:pt x="294790" y="104225"/>
                </a:lnTo>
                <a:lnTo>
                  <a:pt x="294634" y="90400"/>
                </a:lnTo>
                <a:lnTo>
                  <a:pt x="289398" y="46232"/>
                </a:lnTo>
                <a:lnTo>
                  <a:pt x="285912" y="37560"/>
                </a:lnTo>
                <a:lnTo>
                  <a:pt x="281095" y="29583"/>
                </a:lnTo>
                <a:close/>
              </a:path>
              <a:path w="295275" h="295275">
                <a:moveTo>
                  <a:pt x="29583" y="13694"/>
                </a:moveTo>
                <a:lnTo>
                  <a:pt x="23486" y="18124"/>
                </a:lnTo>
                <a:lnTo>
                  <a:pt x="18124" y="23486"/>
                </a:lnTo>
                <a:lnTo>
                  <a:pt x="13694" y="29583"/>
                </a:lnTo>
                <a:lnTo>
                  <a:pt x="32042" y="42913"/>
                </a:lnTo>
                <a:lnTo>
                  <a:pt x="35073" y="38742"/>
                </a:lnTo>
                <a:lnTo>
                  <a:pt x="38742" y="35073"/>
                </a:lnTo>
                <a:lnTo>
                  <a:pt x="42913" y="32042"/>
                </a:lnTo>
                <a:lnTo>
                  <a:pt x="29583" y="13694"/>
                </a:lnTo>
                <a:close/>
              </a:path>
              <a:path w="295275" h="295275">
                <a:moveTo>
                  <a:pt x="265207" y="13694"/>
                </a:moveTo>
                <a:lnTo>
                  <a:pt x="251876" y="32042"/>
                </a:lnTo>
                <a:lnTo>
                  <a:pt x="256048" y="35073"/>
                </a:lnTo>
                <a:lnTo>
                  <a:pt x="259716" y="38742"/>
                </a:lnTo>
                <a:lnTo>
                  <a:pt x="262747" y="42913"/>
                </a:lnTo>
                <a:lnTo>
                  <a:pt x="281095" y="29583"/>
                </a:lnTo>
                <a:lnTo>
                  <a:pt x="276665" y="23486"/>
                </a:lnTo>
                <a:lnTo>
                  <a:pt x="271304" y="18124"/>
                </a:lnTo>
                <a:lnTo>
                  <a:pt x="265207" y="13694"/>
                </a:lnTo>
                <a:close/>
              </a:path>
              <a:path w="295275" h="295275">
                <a:moveTo>
                  <a:pt x="120179" y="0"/>
                </a:moveTo>
                <a:lnTo>
                  <a:pt x="104224" y="0"/>
                </a:lnTo>
                <a:lnTo>
                  <a:pt x="89932" y="161"/>
                </a:lnTo>
                <a:lnTo>
                  <a:pt x="46232" y="5391"/>
                </a:lnTo>
                <a:lnTo>
                  <a:pt x="29583" y="13694"/>
                </a:lnTo>
                <a:lnTo>
                  <a:pt x="42913" y="32042"/>
                </a:lnTo>
                <a:lnTo>
                  <a:pt x="47558" y="29234"/>
                </a:lnTo>
                <a:lnTo>
                  <a:pt x="53150" y="26990"/>
                </a:lnTo>
                <a:lnTo>
                  <a:pt x="59994" y="25270"/>
                </a:lnTo>
                <a:lnTo>
                  <a:pt x="68388" y="24035"/>
                </a:lnTo>
                <a:lnTo>
                  <a:pt x="78561" y="23245"/>
                </a:lnTo>
                <a:lnTo>
                  <a:pt x="89458" y="22868"/>
                </a:lnTo>
                <a:lnTo>
                  <a:pt x="87490" y="22868"/>
                </a:lnTo>
                <a:lnTo>
                  <a:pt x="104181" y="22681"/>
                </a:lnTo>
                <a:lnTo>
                  <a:pt x="120179" y="22681"/>
                </a:lnTo>
                <a:lnTo>
                  <a:pt x="120179" y="0"/>
                </a:lnTo>
                <a:close/>
              </a:path>
              <a:path w="295275" h="295275">
                <a:moveTo>
                  <a:pt x="190565" y="0"/>
                </a:moveTo>
                <a:lnTo>
                  <a:pt x="174610" y="0"/>
                </a:lnTo>
                <a:lnTo>
                  <a:pt x="174610" y="22681"/>
                </a:lnTo>
                <a:lnTo>
                  <a:pt x="190608" y="22681"/>
                </a:lnTo>
                <a:lnTo>
                  <a:pt x="207299" y="22868"/>
                </a:lnTo>
                <a:lnTo>
                  <a:pt x="205331" y="22868"/>
                </a:lnTo>
                <a:lnTo>
                  <a:pt x="216229" y="23245"/>
                </a:lnTo>
                <a:lnTo>
                  <a:pt x="226401" y="24035"/>
                </a:lnTo>
                <a:lnTo>
                  <a:pt x="234796" y="25270"/>
                </a:lnTo>
                <a:lnTo>
                  <a:pt x="241639" y="26990"/>
                </a:lnTo>
                <a:lnTo>
                  <a:pt x="247232" y="29234"/>
                </a:lnTo>
                <a:lnTo>
                  <a:pt x="251876" y="32042"/>
                </a:lnTo>
                <a:lnTo>
                  <a:pt x="265207" y="13694"/>
                </a:lnTo>
                <a:lnTo>
                  <a:pt x="228844" y="1488"/>
                </a:lnTo>
                <a:lnTo>
                  <a:pt x="204857" y="161"/>
                </a:lnTo>
                <a:lnTo>
                  <a:pt x="190565" y="0"/>
                </a:lnTo>
                <a:close/>
              </a:path>
              <a:path w="295275" h="295275">
                <a:moveTo>
                  <a:pt x="174610" y="0"/>
                </a:moveTo>
                <a:lnTo>
                  <a:pt x="120179" y="0"/>
                </a:lnTo>
                <a:lnTo>
                  <a:pt x="120179" y="22681"/>
                </a:lnTo>
                <a:lnTo>
                  <a:pt x="174610" y="22681"/>
                </a:lnTo>
                <a:lnTo>
                  <a:pt x="174610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8508" y="5825800"/>
            <a:ext cx="1399624" cy="1940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72281" y="6623512"/>
            <a:ext cx="297815" cy="288290"/>
          </a:xfrm>
          <a:custGeom>
            <a:avLst/>
            <a:gdLst/>
            <a:ahLst/>
            <a:cxnLst/>
            <a:rect l="l" t="t" r="r" b="b"/>
            <a:pathLst>
              <a:path w="297815" h="288290">
                <a:moveTo>
                  <a:pt x="32767" y="232409"/>
                </a:moveTo>
                <a:lnTo>
                  <a:pt x="35851" y="259079"/>
                </a:lnTo>
                <a:lnTo>
                  <a:pt x="51286" y="279399"/>
                </a:lnTo>
                <a:lnTo>
                  <a:pt x="74550" y="288289"/>
                </a:lnTo>
                <a:lnTo>
                  <a:pt x="101119" y="284479"/>
                </a:lnTo>
                <a:lnTo>
                  <a:pt x="93112" y="266699"/>
                </a:lnTo>
                <a:lnTo>
                  <a:pt x="77662" y="266699"/>
                </a:lnTo>
                <a:lnTo>
                  <a:pt x="65135" y="261619"/>
                </a:lnTo>
                <a:lnTo>
                  <a:pt x="56823" y="250189"/>
                </a:lnTo>
                <a:lnTo>
                  <a:pt x="55163" y="23621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04247" y="264159"/>
                </a:moveTo>
                <a:lnTo>
                  <a:pt x="195012" y="284479"/>
                </a:lnTo>
                <a:lnTo>
                  <a:pt x="221673" y="288289"/>
                </a:lnTo>
                <a:lnTo>
                  <a:pt x="245027" y="279399"/>
                </a:lnTo>
                <a:lnTo>
                  <a:pt x="254698" y="266699"/>
                </a:lnTo>
                <a:lnTo>
                  <a:pt x="218603" y="266699"/>
                </a:lnTo>
                <a:lnTo>
                  <a:pt x="204247" y="26415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00141" y="259079"/>
                </a:lnTo>
                <a:lnTo>
                  <a:pt x="94045" y="262889"/>
                </a:lnTo>
                <a:lnTo>
                  <a:pt x="92598" y="264159"/>
                </a:lnTo>
                <a:lnTo>
                  <a:pt x="91968" y="264159"/>
                </a:lnTo>
                <a:lnTo>
                  <a:pt x="101119" y="284479"/>
                </a:lnTo>
                <a:lnTo>
                  <a:pt x="103580" y="284479"/>
                </a:lnTo>
                <a:lnTo>
                  <a:pt x="106389" y="281939"/>
                </a:lnTo>
                <a:lnTo>
                  <a:pt x="112683" y="278129"/>
                </a:lnTo>
                <a:lnTo>
                  <a:pt x="122244" y="271779"/>
                </a:lnTo>
                <a:lnTo>
                  <a:pt x="116324" y="262889"/>
                </a:lnTo>
                <a:lnTo>
                  <a:pt x="115901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74376" y="271779"/>
                </a:lnTo>
                <a:lnTo>
                  <a:pt x="183719" y="278129"/>
                </a:lnTo>
                <a:lnTo>
                  <a:pt x="189868" y="281939"/>
                </a:lnTo>
                <a:lnTo>
                  <a:pt x="192612" y="284479"/>
                </a:lnTo>
                <a:lnTo>
                  <a:pt x="195012" y="284479"/>
                </a:lnTo>
                <a:lnTo>
                  <a:pt x="204247" y="264159"/>
                </a:lnTo>
                <a:lnTo>
                  <a:pt x="203633" y="264159"/>
                </a:lnTo>
                <a:lnTo>
                  <a:pt x="202220" y="262889"/>
                </a:lnTo>
                <a:lnTo>
                  <a:pt x="180719" y="26288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116174" y="248919"/>
                </a:moveTo>
                <a:lnTo>
                  <a:pt x="109558" y="252729"/>
                </a:lnTo>
                <a:lnTo>
                  <a:pt x="122244" y="271779"/>
                </a:lnTo>
                <a:lnTo>
                  <a:pt x="128861" y="266699"/>
                </a:lnTo>
                <a:lnTo>
                  <a:pt x="116174" y="248919"/>
                </a:lnTo>
                <a:close/>
              </a:path>
              <a:path w="297815" h="288290">
                <a:moveTo>
                  <a:pt x="180139" y="248919"/>
                </a:moveTo>
                <a:lnTo>
                  <a:pt x="167453" y="266699"/>
                </a:lnTo>
                <a:lnTo>
                  <a:pt x="174376" y="271779"/>
                </a:lnTo>
                <a:lnTo>
                  <a:pt x="187062" y="252729"/>
                </a:lnTo>
                <a:lnTo>
                  <a:pt x="180139" y="248919"/>
                </a:lnTo>
                <a:close/>
              </a:path>
              <a:path w="297815" h="288290">
                <a:moveTo>
                  <a:pt x="91968" y="264159"/>
                </a:moveTo>
                <a:lnTo>
                  <a:pt x="77662" y="266699"/>
                </a:lnTo>
                <a:lnTo>
                  <a:pt x="93112" y="266699"/>
                </a:lnTo>
                <a:lnTo>
                  <a:pt x="91968" y="264159"/>
                </a:lnTo>
                <a:close/>
              </a:path>
              <a:path w="297815" h="288290">
                <a:moveTo>
                  <a:pt x="126017" y="242569"/>
                </a:moveTo>
                <a:lnTo>
                  <a:pt x="123090" y="243839"/>
                </a:lnTo>
                <a:lnTo>
                  <a:pt x="120234" y="246379"/>
                </a:lnTo>
                <a:lnTo>
                  <a:pt x="116174" y="248919"/>
                </a:lnTo>
                <a:lnTo>
                  <a:pt x="128861" y="266699"/>
                </a:lnTo>
                <a:lnTo>
                  <a:pt x="133435" y="264159"/>
                </a:lnTo>
                <a:lnTo>
                  <a:pt x="134896" y="262889"/>
                </a:lnTo>
                <a:lnTo>
                  <a:pt x="136235" y="262889"/>
                </a:lnTo>
                <a:lnTo>
                  <a:pt x="126017" y="242569"/>
                </a:lnTo>
                <a:close/>
              </a:path>
              <a:path w="297815" h="288290">
                <a:moveTo>
                  <a:pt x="170297" y="242569"/>
                </a:moveTo>
                <a:lnTo>
                  <a:pt x="160078" y="262889"/>
                </a:lnTo>
                <a:lnTo>
                  <a:pt x="161417" y="262889"/>
                </a:lnTo>
                <a:lnTo>
                  <a:pt x="162878" y="264159"/>
                </a:lnTo>
                <a:lnTo>
                  <a:pt x="167453" y="266699"/>
                </a:lnTo>
                <a:lnTo>
                  <a:pt x="180139" y="248919"/>
                </a:lnTo>
                <a:lnTo>
                  <a:pt x="176079" y="246379"/>
                </a:lnTo>
                <a:lnTo>
                  <a:pt x="173223" y="243839"/>
                </a:lnTo>
                <a:lnTo>
                  <a:pt x="170297" y="242569"/>
                </a:lnTo>
                <a:close/>
              </a:path>
              <a:path w="297815" h="288290">
                <a:moveTo>
                  <a:pt x="263515" y="232409"/>
                </a:moveTo>
                <a:lnTo>
                  <a:pt x="241133" y="236219"/>
                </a:lnTo>
                <a:lnTo>
                  <a:pt x="239510" y="250189"/>
                </a:lnTo>
                <a:lnTo>
                  <a:pt x="231178" y="261619"/>
                </a:lnTo>
                <a:lnTo>
                  <a:pt x="218603" y="266699"/>
                </a:lnTo>
                <a:lnTo>
                  <a:pt x="254698" y="266699"/>
                </a:lnTo>
                <a:lnTo>
                  <a:pt x="260500" y="259079"/>
                </a:lnTo>
                <a:lnTo>
                  <a:pt x="263515" y="232409"/>
                </a:lnTo>
                <a:close/>
              </a:path>
              <a:path w="297815" h="288290">
                <a:moveTo>
                  <a:pt x="109558" y="252729"/>
                </a:moveTo>
                <a:lnTo>
                  <a:pt x="115901" y="262889"/>
                </a:lnTo>
                <a:lnTo>
                  <a:pt x="116324" y="262889"/>
                </a:lnTo>
                <a:lnTo>
                  <a:pt x="109558" y="252729"/>
                </a:lnTo>
                <a:close/>
              </a:path>
              <a:path w="297815" h="288290">
                <a:moveTo>
                  <a:pt x="148157" y="237489"/>
                </a:moveTo>
                <a:lnTo>
                  <a:pt x="136851" y="238759"/>
                </a:lnTo>
                <a:lnTo>
                  <a:pt x="126017" y="242569"/>
                </a:lnTo>
                <a:lnTo>
                  <a:pt x="136235" y="262889"/>
                </a:lnTo>
                <a:lnTo>
                  <a:pt x="143733" y="259079"/>
                </a:lnTo>
                <a:lnTo>
                  <a:pt x="161994" y="259079"/>
                </a:lnTo>
                <a:lnTo>
                  <a:pt x="170297" y="242569"/>
                </a:lnTo>
                <a:lnTo>
                  <a:pt x="159462" y="238759"/>
                </a:lnTo>
                <a:lnTo>
                  <a:pt x="148157" y="237489"/>
                </a:lnTo>
                <a:close/>
              </a:path>
              <a:path w="297815" h="288290">
                <a:moveTo>
                  <a:pt x="161994" y="259079"/>
                </a:moveTo>
                <a:lnTo>
                  <a:pt x="152581" y="259079"/>
                </a:lnTo>
                <a:lnTo>
                  <a:pt x="160078" y="262889"/>
                </a:lnTo>
                <a:lnTo>
                  <a:pt x="161994" y="259079"/>
                </a:lnTo>
                <a:close/>
              </a:path>
              <a:path w="297815" h="288290">
                <a:moveTo>
                  <a:pt x="187062" y="252729"/>
                </a:moveTo>
                <a:lnTo>
                  <a:pt x="180719" y="262889"/>
                </a:lnTo>
                <a:lnTo>
                  <a:pt x="202220" y="262889"/>
                </a:lnTo>
                <a:lnTo>
                  <a:pt x="196264" y="259079"/>
                </a:lnTo>
                <a:lnTo>
                  <a:pt x="187062" y="252729"/>
                </a:lnTo>
                <a:close/>
              </a:path>
              <a:path w="297815" h="288290">
                <a:moveTo>
                  <a:pt x="32767" y="232409"/>
                </a:moveTo>
                <a:lnTo>
                  <a:pt x="55163" y="236219"/>
                </a:lnTo>
                <a:lnTo>
                  <a:pt x="55270" y="234949"/>
                </a:lnTo>
                <a:lnTo>
                  <a:pt x="55683" y="233679"/>
                </a:lnTo>
                <a:lnTo>
                  <a:pt x="43965" y="233679"/>
                </a:lnTo>
                <a:lnTo>
                  <a:pt x="32767" y="232409"/>
                </a:lnTo>
                <a:close/>
              </a:path>
              <a:path w="297815" h="288290">
                <a:moveTo>
                  <a:pt x="255957" y="208279"/>
                </a:moveTo>
                <a:lnTo>
                  <a:pt x="234550" y="215899"/>
                </a:lnTo>
                <a:lnTo>
                  <a:pt x="238335" y="226059"/>
                </a:lnTo>
                <a:lnTo>
                  <a:pt x="240619" y="233679"/>
                </a:lnTo>
                <a:lnTo>
                  <a:pt x="241026" y="234949"/>
                </a:lnTo>
                <a:lnTo>
                  <a:pt x="241133" y="236219"/>
                </a:lnTo>
                <a:lnTo>
                  <a:pt x="252324" y="233679"/>
                </a:lnTo>
                <a:lnTo>
                  <a:pt x="256054" y="233679"/>
                </a:lnTo>
                <a:lnTo>
                  <a:pt x="263515" y="232409"/>
                </a:lnTo>
                <a:lnTo>
                  <a:pt x="263088" y="229869"/>
                </a:lnTo>
                <a:lnTo>
                  <a:pt x="262139" y="226059"/>
                </a:lnTo>
                <a:lnTo>
                  <a:pt x="259798" y="219709"/>
                </a:lnTo>
                <a:lnTo>
                  <a:pt x="255957" y="208279"/>
                </a:lnTo>
                <a:close/>
              </a:path>
              <a:path w="297815" h="288290">
                <a:moveTo>
                  <a:pt x="256054" y="233679"/>
                </a:moveTo>
                <a:lnTo>
                  <a:pt x="252324" y="233679"/>
                </a:lnTo>
                <a:lnTo>
                  <a:pt x="241133" y="236219"/>
                </a:lnTo>
                <a:lnTo>
                  <a:pt x="256054" y="233679"/>
                </a:lnTo>
                <a:close/>
              </a:path>
              <a:path w="297815" h="288290">
                <a:moveTo>
                  <a:pt x="40478" y="208279"/>
                </a:moveTo>
                <a:lnTo>
                  <a:pt x="36550" y="219709"/>
                </a:lnTo>
                <a:lnTo>
                  <a:pt x="34160" y="226059"/>
                </a:lnTo>
                <a:lnTo>
                  <a:pt x="33193" y="229869"/>
                </a:lnTo>
                <a:lnTo>
                  <a:pt x="32767" y="232409"/>
                </a:lnTo>
                <a:lnTo>
                  <a:pt x="43965" y="233679"/>
                </a:lnTo>
                <a:lnTo>
                  <a:pt x="55683" y="233679"/>
                </a:lnTo>
                <a:lnTo>
                  <a:pt x="58015" y="226059"/>
                </a:lnTo>
                <a:lnTo>
                  <a:pt x="61885" y="215899"/>
                </a:lnTo>
                <a:lnTo>
                  <a:pt x="40478" y="208279"/>
                </a:lnTo>
                <a:close/>
              </a:path>
              <a:path w="297815" h="288290">
                <a:moveTo>
                  <a:pt x="42163" y="203199"/>
                </a:moveTo>
                <a:lnTo>
                  <a:pt x="41937" y="203199"/>
                </a:lnTo>
                <a:lnTo>
                  <a:pt x="40478" y="208279"/>
                </a:lnTo>
                <a:lnTo>
                  <a:pt x="61885" y="215899"/>
                </a:lnTo>
                <a:lnTo>
                  <a:pt x="63566" y="210819"/>
                </a:lnTo>
                <a:lnTo>
                  <a:pt x="64062" y="208279"/>
                </a:lnTo>
                <a:lnTo>
                  <a:pt x="42163" y="203199"/>
                </a:lnTo>
                <a:close/>
              </a:path>
              <a:path w="297815" h="288290">
                <a:moveTo>
                  <a:pt x="254291" y="203199"/>
                </a:moveTo>
                <a:lnTo>
                  <a:pt x="232400" y="209549"/>
                </a:lnTo>
                <a:lnTo>
                  <a:pt x="232890" y="210819"/>
                </a:lnTo>
                <a:lnTo>
                  <a:pt x="234550" y="215899"/>
                </a:lnTo>
                <a:lnTo>
                  <a:pt x="255957" y="208279"/>
                </a:lnTo>
                <a:lnTo>
                  <a:pt x="254515" y="204469"/>
                </a:lnTo>
                <a:lnTo>
                  <a:pt x="254291" y="203199"/>
                </a:lnTo>
                <a:close/>
              </a:path>
              <a:path w="297815" h="288290">
                <a:moveTo>
                  <a:pt x="248485" y="158749"/>
                </a:moveTo>
                <a:lnTo>
                  <a:pt x="239009" y="168909"/>
                </a:lnTo>
                <a:lnTo>
                  <a:pt x="232996" y="181609"/>
                </a:lnTo>
                <a:lnTo>
                  <a:pt x="230706" y="195579"/>
                </a:lnTo>
                <a:lnTo>
                  <a:pt x="232400" y="209549"/>
                </a:lnTo>
                <a:lnTo>
                  <a:pt x="243345" y="205739"/>
                </a:lnTo>
                <a:lnTo>
                  <a:pt x="245535" y="205739"/>
                </a:lnTo>
                <a:lnTo>
                  <a:pt x="254291" y="203199"/>
                </a:lnTo>
                <a:lnTo>
                  <a:pt x="253379" y="195579"/>
                </a:lnTo>
                <a:lnTo>
                  <a:pt x="254612" y="187959"/>
                </a:lnTo>
                <a:lnTo>
                  <a:pt x="257850" y="181609"/>
                </a:lnTo>
                <a:lnTo>
                  <a:pt x="262953" y="176529"/>
                </a:lnTo>
                <a:lnTo>
                  <a:pt x="248485" y="158749"/>
                </a:lnTo>
                <a:close/>
              </a:path>
              <a:path w="297815" h="288290">
                <a:moveTo>
                  <a:pt x="245535" y="205739"/>
                </a:moveTo>
                <a:lnTo>
                  <a:pt x="243345" y="205739"/>
                </a:lnTo>
                <a:lnTo>
                  <a:pt x="232400" y="209549"/>
                </a:lnTo>
                <a:lnTo>
                  <a:pt x="245535" y="205739"/>
                </a:lnTo>
                <a:close/>
              </a:path>
              <a:path w="297815" h="288290">
                <a:moveTo>
                  <a:pt x="48521" y="158749"/>
                </a:moveTo>
                <a:lnTo>
                  <a:pt x="33795" y="176529"/>
                </a:lnTo>
                <a:lnTo>
                  <a:pt x="38753" y="181609"/>
                </a:lnTo>
                <a:lnTo>
                  <a:pt x="41889" y="187959"/>
                </a:lnTo>
                <a:lnTo>
                  <a:pt x="43069" y="195579"/>
                </a:lnTo>
                <a:lnTo>
                  <a:pt x="42163" y="203199"/>
                </a:lnTo>
                <a:lnTo>
                  <a:pt x="64062" y="208279"/>
                </a:lnTo>
                <a:lnTo>
                  <a:pt x="65744" y="195579"/>
                </a:lnTo>
                <a:lnTo>
                  <a:pt x="63552" y="181609"/>
                </a:lnTo>
                <a:lnTo>
                  <a:pt x="57729" y="168909"/>
                </a:lnTo>
                <a:lnTo>
                  <a:pt x="48521" y="158749"/>
                </a:lnTo>
                <a:close/>
              </a:path>
              <a:path w="297815" h="288290">
                <a:moveTo>
                  <a:pt x="43101" y="154939"/>
                </a:moveTo>
                <a:lnTo>
                  <a:pt x="29678" y="172719"/>
                </a:lnTo>
                <a:lnTo>
                  <a:pt x="33133" y="175259"/>
                </a:lnTo>
                <a:lnTo>
                  <a:pt x="33795" y="176529"/>
                </a:lnTo>
                <a:lnTo>
                  <a:pt x="48521" y="158749"/>
                </a:lnTo>
                <a:lnTo>
                  <a:pt x="47073" y="157479"/>
                </a:lnTo>
                <a:lnTo>
                  <a:pt x="43101" y="154939"/>
                </a:lnTo>
                <a:close/>
              </a:path>
              <a:path w="297815" h="288290">
                <a:moveTo>
                  <a:pt x="253888" y="154939"/>
                </a:moveTo>
                <a:lnTo>
                  <a:pt x="249929" y="157479"/>
                </a:lnTo>
                <a:lnTo>
                  <a:pt x="248485" y="158749"/>
                </a:lnTo>
                <a:lnTo>
                  <a:pt x="262953" y="176529"/>
                </a:lnTo>
                <a:lnTo>
                  <a:pt x="263612" y="175259"/>
                </a:lnTo>
                <a:lnTo>
                  <a:pt x="267058" y="172719"/>
                </a:lnTo>
                <a:lnTo>
                  <a:pt x="253888" y="154939"/>
                </a:lnTo>
                <a:close/>
              </a:path>
              <a:path w="297815" h="288290">
                <a:moveTo>
                  <a:pt x="30677" y="144779"/>
                </a:moveTo>
                <a:lnTo>
                  <a:pt x="29489" y="144779"/>
                </a:lnTo>
                <a:lnTo>
                  <a:pt x="13576" y="160019"/>
                </a:lnTo>
                <a:lnTo>
                  <a:pt x="16283" y="162559"/>
                </a:lnTo>
                <a:lnTo>
                  <a:pt x="21577" y="166369"/>
                </a:lnTo>
                <a:lnTo>
                  <a:pt x="29678" y="172719"/>
                </a:lnTo>
                <a:lnTo>
                  <a:pt x="43101" y="154939"/>
                </a:lnTo>
                <a:lnTo>
                  <a:pt x="33989" y="147319"/>
                </a:lnTo>
                <a:lnTo>
                  <a:pt x="30677" y="144779"/>
                </a:lnTo>
                <a:close/>
              </a:path>
              <a:path w="297815" h="288290">
                <a:moveTo>
                  <a:pt x="267553" y="144779"/>
                </a:moveTo>
                <a:lnTo>
                  <a:pt x="266370" y="146049"/>
                </a:lnTo>
                <a:lnTo>
                  <a:pt x="263033" y="148589"/>
                </a:lnTo>
                <a:lnTo>
                  <a:pt x="253888" y="154939"/>
                </a:lnTo>
                <a:lnTo>
                  <a:pt x="267058" y="172719"/>
                </a:lnTo>
                <a:lnTo>
                  <a:pt x="275194" y="167639"/>
                </a:lnTo>
                <a:lnTo>
                  <a:pt x="280499" y="163829"/>
                </a:lnTo>
                <a:lnTo>
                  <a:pt x="283194" y="161289"/>
                </a:lnTo>
                <a:lnTo>
                  <a:pt x="267553" y="144779"/>
                </a:lnTo>
                <a:close/>
              </a:path>
              <a:path w="297815" h="288290">
                <a:moveTo>
                  <a:pt x="288369" y="152399"/>
                </a:moveTo>
                <a:lnTo>
                  <a:pt x="275373" y="152399"/>
                </a:lnTo>
                <a:lnTo>
                  <a:pt x="280959" y="158749"/>
                </a:lnTo>
                <a:lnTo>
                  <a:pt x="281991" y="160019"/>
                </a:lnTo>
                <a:lnTo>
                  <a:pt x="283194" y="161289"/>
                </a:lnTo>
                <a:lnTo>
                  <a:pt x="288369" y="152399"/>
                </a:lnTo>
                <a:close/>
              </a:path>
              <a:path w="297815" h="288290">
                <a:moveTo>
                  <a:pt x="40983" y="76199"/>
                </a:moveTo>
                <a:lnTo>
                  <a:pt x="15678" y="88899"/>
                </a:lnTo>
                <a:lnTo>
                  <a:pt x="1358" y="110489"/>
                </a:lnTo>
                <a:lnTo>
                  <a:pt x="0" y="135889"/>
                </a:lnTo>
                <a:lnTo>
                  <a:pt x="13576" y="160019"/>
                </a:lnTo>
                <a:lnTo>
                  <a:pt x="29489" y="144779"/>
                </a:lnTo>
                <a:lnTo>
                  <a:pt x="22178" y="130809"/>
                </a:lnTo>
                <a:lnTo>
                  <a:pt x="22910" y="116839"/>
                </a:lnTo>
                <a:lnTo>
                  <a:pt x="30620" y="105409"/>
                </a:lnTo>
                <a:lnTo>
                  <a:pt x="44247" y="99059"/>
                </a:lnTo>
                <a:lnTo>
                  <a:pt x="40983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53035" y="99059"/>
                </a:lnTo>
                <a:lnTo>
                  <a:pt x="266788" y="105409"/>
                </a:lnTo>
                <a:lnTo>
                  <a:pt x="274505" y="116839"/>
                </a:lnTo>
                <a:lnTo>
                  <a:pt x="275065" y="130809"/>
                </a:lnTo>
                <a:lnTo>
                  <a:pt x="275116" y="132079"/>
                </a:lnTo>
                <a:lnTo>
                  <a:pt x="267553" y="144779"/>
                </a:lnTo>
                <a:lnTo>
                  <a:pt x="281991" y="160019"/>
                </a:lnTo>
                <a:lnTo>
                  <a:pt x="280959" y="158749"/>
                </a:lnTo>
                <a:lnTo>
                  <a:pt x="275373" y="152399"/>
                </a:lnTo>
                <a:lnTo>
                  <a:pt x="288369" y="152399"/>
                </a:lnTo>
                <a:lnTo>
                  <a:pt x="297240" y="137159"/>
                </a:lnTo>
                <a:lnTo>
                  <a:pt x="296105" y="110489"/>
                </a:lnTo>
                <a:lnTo>
                  <a:pt x="281774" y="88899"/>
                </a:lnTo>
                <a:lnTo>
                  <a:pt x="256231" y="76199"/>
                </a:lnTo>
                <a:close/>
              </a:path>
              <a:path w="297815" h="288290">
                <a:moveTo>
                  <a:pt x="61335" y="76199"/>
                </a:moveTo>
                <a:lnTo>
                  <a:pt x="40983" y="76199"/>
                </a:lnTo>
                <a:lnTo>
                  <a:pt x="44247" y="99059"/>
                </a:lnTo>
                <a:lnTo>
                  <a:pt x="61335" y="99059"/>
                </a:lnTo>
                <a:lnTo>
                  <a:pt x="61335" y="76199"/>
                </a:lnTo>
                <a:close/>
              </a:path>
              <a:path w="297815" h="288290">
                <a:moveTo>
                  <a:pt x="64071" y="76199"/>
                </a:moveTo>
                <a:lnTo>
                  <a:pt x="61335" y="76199"/>
                </a:lnTo>
                <a:lnTo>
                  <a:pt x="61335" y="99059"/>
                </a:lnTo>
                <a:lnTo>
                  <a:pt x="64071" y="99059"/>
                </a:lnTo>
                <a:lnTo>
                  <a:pt x="64071" y="76199"/>
                </a:lnTo>
                <a:close/>
              </a:path>
              <a:path w="297815" h="288290">
                <a:moveTo>
                  <a:pt x="70060" y="76199"/>
                </a:moveTo>
                <a:lnTo>
                  <a:pt x="64071" y="76199"/>
                </a:lnTo>
                <a:lnTo>
                  <a:pt x="64071" y="99059"/>
                </a:lnTo>
                <a:lnTo>
                  <a:pt x="72001" y="99059"/>
                </a:lnTo>
                <a:lnTo>
                  <a:pt x="70060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88200" y="66039"/>
                </a:lnTo>
                <a:lnTo>
                  <a:pt x="83108" y="71119"/>
                </a:lnTo>
                <a:lnTo>
                  <a:pt x="76960" y="74929"/>
                </a:lnTo>
                <a:lnTo>
                  <a:pt x="70060" y="76199"/>
                </a:lnTo>
                <a:lnTo>
                  <a:pt x="72001" y="99059"/>
                </a:lnTo>
                <a:lnTo>
                  <a:pt x="84815" y="96519"/>
                </a:lnTo>
                <a:lnTo>
                  <a:pt x="96232" y="90169"/>
                </a:lnTo>
                <a:lnTo>
                  <a:pt x="105688" y="81279"/>
                </a:lnTo>
                <a:lnTo>
                  <a:pt x="112619" y="6984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4413" y="60959"/>
                </a:moveTo>
                <a:lnTo>
                  <a:pt x="183751" y="69849"/>
                </a:lnTo>
                <a:lnTo>
                  <a:pt x="190668" y="81279"/>
                </a:lnTo>
                <a:lnTo>
                  <a:pt x="200081" y="90169"/>
                </a:lnTo>
                <a:lnTo>
                  <a:pt x="211434" y="95249"/>
                </a:lnTo>
                <a:lnTo>
                  <a:pt x="224173" y="99059"/>
                </a:lnTo>
                <a:lnTo>
                  <a:pt x="226178" y="76199"/>
                </a:lnTo>
                <a:lnTo>
                  <a:pt x="219319" y="74929"/>
                </a:lnTo>
                <a:lnTo>
                  <a:pt x="213206" y="71119"/>
                </a:lnTo>
                <a:lnTo>
                  <a:pt x="208137" y="66039"/>
                </a:lnTo>
                <a:lnTo>
                  <a:pt x="204413" y="60959"/>
                </a:lnTo>
                <a:close/>
              </a:path>
              <a:path w="297815" h="288290">
                <a:moveTo>
                  <a:pt x="232365" y="76199"/>
                </a:moveTo>
                <a:lnTo>
                  <a:pt x="226178" y="76199"/>
                </a:lnTo>
                <a:lnTo>
                  <a:pt x="224173" y="99059"/>
                </a:lnTo>
                <a:lnTo>
                  <a:pt x="232365" y="99059"/>
                </a:lnTo>
                <a:lnTo>
                  <a:pt x="232365" y="76199"/>
                </a:lnTo>
                <a:close/>
              </a:path>
              <a:path w="297815" h="288290">
                <a:moveTo>
                  <a:pt x="236061" y="76199"/>
                </a:moveTo>
                <a:lnTo>
                  <a:pt x="232365" y="76199"/>
                </a:lnTo>
                <a:lnTo>
                  <a:pt x="232365" y="99059"/>
                </a:lnTo>
                <a:lnTo>
                  <a:pt x="236061" y="99059"/>
                </a:lnTo>
                <a:lnTo>
                  <a:pt x="236061" y="76199"/>
                </a:lnTo>
                <a:close/>
              </a:path>
              <a:path w="297815" h="288290">
                <a:moveTo>
                  <a:pt x="256231" y="76199"/>
                </a:moveTo>
                <a:lnTo>
                  <a:pt x="236061" y="76199"/>
                </a:lnTo>
                <a:lnTo>
                  <a:pt x="236061" y="99059"/>
                </a:lnTo>
                <a:lnTo>
                  <a:pt x="253035" y="99059"/>
                </a:lnTo>
                <a:lnTo>
                  <a:pt x="256231" y="76199"/>
                </a:lnTo>
                <a:close/>
              </a:path>
              <a:path w="297815" h="288290">
                <a:moveTo>
                  <a:pt x="91932" y="60959"/>
                </a:moveTo>
                <a:lnTo>
                  <a:pt x="112619" y="69849"/>
                </a:lnTo>
                <a:lnTo>
                  <a:pt x="113531" y="67309"/>
                </a:lnTo>
                <a:lnTo>
                  <a:pt x="114469" y="64769"/>
                </a:lnTo>
                <a:lnTo>
                  <a:pt x="102275" y="64769"/>
                </a:lnTo>
                <a:lnTo>
                  <a:pt x="91932" y="60959"/>
                </a:lnTo>
                <a:close/>
              </a:path>
              <a:path w="297815" h="288290">
                <a:moveTo>
                  <a:pt x="202173" y="54609"/>
                </a:moveTo>
                <a:lnTo>
                  <a:pt x="180765" y="62229"/>
                </a:lnTo>
                <a:lnTo>
                  <a:pt x="182802" y="68579"/>
                </a:lnTo>
                <a:lnTo>
                  <a:pt x="183751" y="69849"/>
                </a:lnTo>
                <a:lnTo>
                  <a:pt x="194082" y="64769"/>
                </a:lnTo>
                <a:lnTo>
                  <a:pt x="195558" y="64769"/>
                </a:lnTo>
                <a:lnTo>
                  <a:pt x="204413" y="60959"/>
                </a:lnTo>
                <a:lnTo>
                  <a:pt x="203981" y="59689"/>
                </a:lnTo>
                <a:lnTo>
                  <a:pt x="202173" y="54609"/>
                </a:lnTo>
                <a:close/>
              </a:path>
              <a:path w="297815" h="288290">
                <a:moveTo>
                  <a:pt x="195558" y="64769"/>
                </a:moveTo>
                <a:lnTo>
                  <a:pt x="194082" y="64769"/>
                </a:lnTo>
                <a:lnTo>
                  <a:pt x="183751" y="69849"/>
                </a:lnTo>
                <a:lnTo>
                  <a:pt x="195558" y="64769"/>
                </a:lnTo>
                <a:close/>
              </a:path>
              <a:path w="297815" h="288290">
                <a:moveTo>
                  <a:pt x="94001" y="54609"/>
                </a:moveTo>
                <a:lnTo>
                  <a:pt x="91932" y="60959"/>
                </a:lnTo>
                <a:lnTo>
                  <a:pt x="102275" y="64769"/>
                </a:lnTo>
                <a:lnTo>
                  <a:pt x="114469" y="64769"/>
                </a:lnTo>
                <a:lnTo>
                  <a:pt x="115408" y="62229"/>
                </a:lnTo>
                <a:lnTo>
                  <a:pt x="94001" y="54609"/>
                </a:lnTo>
                <a:close/>
              </a:path>
              <a:path w="297815" h="288290">
                <a:moveTo>
                  <a:pt x="94561" y="53339"/>
                </a:moveTo>
                <a:lnTo>
                  <a:pt x="94001" y="54609"/>
                </a:lnTo>
                <a:lnTo>
                  <a:pt x="115408" y="62229"/>
                </a:lnTo>
                <a:lnTo>
                  <a:pt x="115969" y="60959"/>
                </a:lnTo>
                <a:lnTo>
                  <a:pt x="94561" y="53339"/>
                </a:lnTo>
                <a:close/>
              </a:path>
              <a:path w="297815" h="288290">
                <a:moveTo>
                  <a:pt x="189096" y="21589"/>
                </a:moveTo>
                <a:lnTo>
                  <a:pt x="170201" y="34289"/>
                </a:lnTo>
                <a:lnTo>
                  <a:pt x="170732" y="35559"/>
                </a:lnTo>
                <a:lnTo>
                  <a:pt x="171770" y="36829"/>
                </a:lnTo>
                <a:lnTo>
                  <a:pt x="175438" y="46989"/>
                </a:lnTo>
                <a:lnTo>
                  <a:pt x="180765" y="62229"/>
                </a:lnTo>
                <a:lnTo>
                  <a:pt x="202173" y="54609"/>
                </a:lnTo>
                <a:lnTo>
                  <a:pt x="196768" y="39369"/>
                </a:lnTo>
                <a:lnTo>
                  <a:pt x="192993" y="29209"/>
                </a:lnTo>
                <a:lnTo>
                  <a:pt x="191187" y="25399"/>
                </a:lnTo>
                <a:lnTo>
                  <a:pt x="189096" y="21589"/>
                </a:lnTo>
                <a:close/>
              </a:path>
              <a:path w="297815" h="288290">
                <a:moveTo>
                  <a:pt x="107217" y="21589"/>
                </a:moveTo>
                <a:lnTo>
                  <a:pt x="105140" y="25399"/>
                </a:lnTo>
                <a:lnTo>
                  <a:pt x="103375" y="29209"/>
                </a:lnTo>
                <a:lnTo>
                  <a:pt x="99722" y="38099"/>
                </a:lnTo>
                <a:lnTo>
                  <a:pt x="94561" y="53339"/>
                </a:lnTo>
                <a:lnTo>
                  <a:pt x="115969" y="60959"/>
                </a:lnTo>
                <a:lnTo>
                  <a:pt x="121049" y="46989"/>
                </a:lnTo>
                <a:lnTo>
                  <a:pt x="124559" y="36829"/>
                </a:lnTo>
                <a:lnTo>
                  <a:pt x="125568" y="35559"/>
                </a:lnTo>
                <a:lnTo>
                  <a:pt x="126112" y="34289"/>
                </a:lnTo>
                <a:lnTo>
                  <a:pt x="107217" y="21589"/>
                </a:lnTo>
                <a:close/>
              </a:path>
              <a:path w="297815" h="288290">
                <a:moveTo>
                  <a:pt x="148157" y="0"/>
                </a:moveTo>
                <a:lnTo>
                  <a:pt x="125478" y="5079"/>
                </a:lnTo>
                <a:lnTo>
                  <a:pt x="107217" y="21589"/>
                </a:lnTo>
                <a:lnTo>
                  <a:pt x="126112" y="34289"/>
                </a:lnTo>
                <a:lnTo>
                  <a:pt x="135945" y="25399"/>
                </a:lnTo>
                <a:lnTo>
                  <a:pt x="148157" y="22859"/>
                </a:lnTo>
                <a:lnTo>
                  <a:pt x="187207" y="22859"/>
                </a:lnTo>
                <a:lnTo>
                  <a:pt x="189096" y="21589"/>
                </a:lnTo>
                <a:lnTo>
                  <a:pt x="170835" y="5079"/>
                </a:lnTo>
                <a:lnTo>
                  <a:pt x="148157" y="0"/>
                </a:lnTo>
                <a:close/>
              </a:path>
              <a:path w="297815" h="288290">
                <a:moveTo>
                  <a:pt x="187207" y="22859"/>
                </a:moveTo>
                <a:lnTo>
                  <a:pt x="148157" y="22859"/>
                </a:lnTo>
                <a:lnTo>
                  <a:pt x="160368" y="25399"/>
                </a:lnTo>
                <a:lnTo>
                  <a:pt x="170201" y="34289"/>
                </a:lnTo>
                <a:lnTo>
                  <a:pt x="187207" y="2285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7680" y="6670822"/>
            <a:ext cx="976353" cy="19145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03388" y="7464268"/>
            <a:ext cx="234315" cy="295275"/>
          </a:xfrm>
          <a:custGeom>
            <a:avLst/>
            <a:gdLst/>
            <a:ahLst/>
            <a:cxnLst/>
            <a:rect l="l" t="t" r="r" b="b"/>
            <a:pathLst>
              <a:path w="234315" h="295275">
                <a:moveTo>
                  <a:pt x="83019" y="78447"/>
                </a:moveTo>
                <a:lnTo>
                  <a:pt x="76250" y="71678"/>
                </a:lnTo>
                <a:lnTo>
                  <a:pt x="59550" y="71678"/>
                </a:lnTo>
                <a:lnTo>
                  <a:pt x="52781" y="78447"/>
                </a:lnTo>
                <a:lnTo>
                  <a:pt x="52781" y="95148"/>
                </a:lnTo>
                <a:lnTo>
                  <a:pt x="59550" y="101917"/>
                </a:lnTo>
                <a:lnTo>
                  <a:pt x="76250" y="101917"/>
                </a:lnTo>
                <a:lnTo>
                  <a:pt x="83019" y="95148"/>
                </a:lnTo>
                <a:lnTo>
                  <a:pt x="83019" y="86791"/>
                </a:lnTo>
                <a:lnTo>
                  <a:pt x="83019" y="78447"/>
                </a:lnTo>
                <a:close/>
              </a:path>
              <a:path w="234315" h="295275">
                <a:moveTo>
                  <a:pt x="181305" y="201485"/>
                </a:moveTo>
                <a:lnTo>
                  <a:pt x="176225" y="196418"/>
                </a:lnTo>
                <a:lnTo>
                  <a:pt x="169964" y="196418"/>
                </a:lnTo>
                <a:lnTo>
                  <a:pt x="64122" y="196418"/>
                </a:lnTo>
                <a:lnTo>
                  <a:pt x="57861" y="196418"/>
                </a:lnTo>
                <a:lnTo>
                  <a:pt x="52781" y="201485"/>
                </a:lnTo>
                <a:lnTo>
                  <a:pt x="52781" y="214020"/>
                </a:lnTo>
                <a:lnTo>
                  <a:pt x="57861" y="219087"/>
                </a:lnTo>
                <a:lnTo>
                  <a:pt x="64122" y="219087"/>
                </a:lnTo>
                <a:lnTo>
                  <a:pt x="169964" y="219087"/>
                </a:lnTo>
                <a:lnTo>
                  <a:pt x="176225" y="219087"/>
                </a:lnTo>
                <a:lnTo>
                  <a:pt x="181305" y="214020"/>
                </a:lnTo>
                <a:lnTo>
                  <a:pt x="181305" y="201485"/>
                </a:lnTo>
                <a:close/>
              </a:path>
              <a:path w="234315" h="295275">
                <a:moveTo>
                  <a:pt x="181305" y="141008"/>
                </a:moveTo>
                <a:lnTo>
                  <a:pt x="176225" y="135940"/>
                </a:lnTo>
                <a:lnTo>
                  <a:pt x="169964" y="135940"/>
                </a:lnTo>
                <a:lnTo>
                  <a:pt x="64122" y="135940"/>
                </a:lnTo>
                <a:lnTo>
                  <a:pt x="57861" y="135940"/>
                </a:lnTo>
                <a:lnTo>
                  <a:pt x="52781" y="141008"/>
                </a:lnTo>
                <a:lnTo>
                  <a:pt x="52781" y="153543"/>
                </a:lnTo>
                <a:lnTo>
                  <a:pt x="57861" y="158610"/>
                </a:lnTo>
                <a:lnTo>
                  <a:pt x="64122" y="158610"/>
                </a:lnTo>
                <a:lnTo>
                  <a:pt x="169964" y="158610"/>
                </a:lnTo>
                <a:lnTo>
                  <a:pt x="176225" y="158610"/>
                </a:lnTo>
                <a:lnTo>
                  <a:pt x="181305" y="153543"/>
                </a:lnTo>
                <a:lnTo>
                  <a:pt x="181305" y="141008"/>
                </a:lnTo>
                <a:close/>
              </a:path>
              <a:path w="234315" h="295275">
                <a:moveTo>
                  <a:pt x="181305" y="80530"/>
                </a:moveTo>
                <a:lnTo>
                  <a:pt x="176225" y="75450"/>
                </a:lnTo>
                <a:lnTo>
                  <a:pt x="169964" y="75450"/>
                </a:lnTo>
                <a:lnTo>
                  <a:pt x="117043" y="75450"/>
                </a:lnTo>
                <a:lnTo>
                  <a:pt x="110782" y="75450"/>
                </a:lnTo>
                <a:lnTo>
                  <a:pt x="105702" y="80530"/>
                </a:lnTo>
                <a:lnTo>
                  <a:pt x="105702" y="93065"/>
                </a:lnTo>
                <a:lnTo>
                  <a:pt x="110782" y="98132"/>
                </a:lnTo>
                <a:lnTo>
                  <a:pt x="117043" y="98132"/>
                </a:lnTo>
                <a:lnTo>
                  <a:pt x="169964" y="98132"/>
                </a:lnTo>
                <a:lnTo>
                  <a:pt x="176225" y="98132"/>
                </a:lnTo>
                <a:lnTo>
                  <a:pt x="181305" y="93065"/>
                </a:lnTo>
                <a:lnTo>
                  <a:pt x="181305" y="80530"/>
                </a:lnTo>
                <a:close/>
              </a:path>
              <a:path w="234315" h="295275">
                <a:moveTo>
                  <a:pt x="234086" y="70104"/>
                </a:moveTo>
                <a:lnTo>
                  <a:pt x="227368" y="29895"/>
                </a:lnTo>
                <a:lnTo>
                  <a:pt x="197561" y="4051"/>
                </a:lnTo>
                <a:lnTo>
                  <a:pt x="163982" y="0"/>
                </a:lnTo>
                <a:lnTo>
                  <a:pt x="141236" y="0"/>
                </a:lnTo>
                <a:lnTo>
                  <a:pt x="92849" y="0"/>
                </a:lnTo>
                <a:lnTo>
                  <a:pt x="70104" y="0"/>
                </a:lnTo>
                <a:lnTo>
                  <a:pt x="60452" y="342"/>
                </a:lnTo>
                <a:lnTo>
                  <a:pt x="23241" y="10693"/>
                </a:lnTo>
                <a:lnTo>
                  <a:pt x="2184" y="43916"/>
                </a:lnTo>
                <a:lnTo>
                  <a:pt x="0" y="70104"/>
                </a:lnTo>
                <a:lnTo>
                  <a:pt x="0" y="224447"/>
                </a:lnTo>
                <a:lnTo>
                  <a:pt x="6718" y="264655"/>
                </a:lnTo>
                <a:lnTo>
                  <a:pt x="10693" y="271322"/>
                </a:lnTo>
                <a:lnTo>
                  <a:pt x="28981" y="258025"/>
                </a:lnTo>
                <a:lnTo>
                  <a:pt x="26352" y="254279"/>
                </a:lnTo>
                <a:lnTo>
                  <a:pt x="24536" y="249275"/>
                </a:lnTo>
                <a:lnTo>
                  <a:pt x="23558" y="240245"/>
                </a:lnTo>
                <a:lnTo>
                  <a:pt x="23088" y="234111"/>
                </a:lnTo>
                <a:lnTo>
                  <a:pt x="22987" y="232752"/>
                </a:lnTo>
                <a:lnTo>
                  <a:pt x="22694" y="224447"/>
                </a:lnTo>
                <a:lnTo>
                  <a:pt x="22694" y="70104"/>
                </a:lnTo>
                <a:lnTo>
                  <a:pt x="29044" y="36563"/>
                </a:lnTo>
                <a:lnTo>
                  <a:pt x="31140" y="33667"/>
                </a:lnTo>
                <a:lnTo>
                  <a:pt x="70573" y="22669"/>
                </a:lnTo>
                <a:lnTo>
                  <a:pt x="92849" y="22669"/>
                </a:lnTo>
                <a:lnTo>
                  <a:pt x="141236" y="22669"/>
                </a:lnTo>
                <a:lnTo>
                  <a:pt x="163512" y="22669"/>
                </a:lnTo>
                <a:lnTo>
                  <a:pt x="172275" y="22974"/>
                </a:lnTo>
                <a:lnTo>
                  <a:pt x="205041" y="36563"/>
                </a:lnTo>
                <a:lnTo>
                  <a:pt x="207733" y="40271"/>
                </a:lnTo>
                <a:lnTo>
                  <a:pt x="211391" y="70104"/>
                </a:lnTo>
                <a:lnTo>
                  <a:pt x="211391" y="224447"/>
                </a:lnTo>
                <a:lnTo>
                  <a:pt x="200406" y="263410"/>
                </a:lnTo>
                <a:lnTo>
                  <a:pt x="159664" y="272008"/>
                </a:lnTo>
                <a:lnTo>
                  <a:pt x="141236" y="272008"/>
                </a:lnTo>
                <a:lnTo>
                  <a:pt x="92849" y="272008"/>
                </a:lnTo>
                <a:lnTo>
                  <a:pt x="74422" y="272008"/>
                </a:lnTo>
                <a:lnTo>
                  <a:pt x="61810" y="271576"/>
                </a:lnTo>
                <a:lnTo>
                  <a:pt x="29070" y="258025"/>
                </a:lnTo>
                <a:lnTo>
                  <a:pt x="25069" y="260883"/>
                </a:lnTo>
                <a:lnTo>
                  <a:pt x="10693" y="271322"/>
                </a:lnTo>
                <a:lnTo>
                  <a:pt x="14185" y="276136"/>
                </a:lnTo>
                <a:lnTo>
                  <a:pt x="18427" y="280365"/>
                </a:lnTo>
                <a:lnTo>
                  <a:pt x="60452" y="294208"/>
                </a:lnTo>
                <a:lnTo>
                  <a:pt x="74015" y="294690"/>
                </a:lnTo>
                <a:lnTo>
                  <a:pt x="92849" y="294690"/>
                </a:lnTo>
                <a:lnTo>
                  <a:pt x="141236" y="294690"/>
                </a:lnTo>
                <a:lnTo>
                  <a:pt x="160070" y="294690"/>
                </a:lnTo>
                <a:lnTo>
                  <a:pt x="173634" y="294208"/>
                </a:lnTo>
                <a:lnTo>
                  <a:pt x="210845" y="283857"/>
                </a:lnTo>
                <a:lnTo>
                  <a:pt x="231902" y="250634"/>
                </a:lnTo>
                <a:lnTo>
                  <a:pt x="234086" y="224447"/>
                </a:lnTo>
                <a:lnTo>
                  <a:pt x="234086" y="7010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2478" y="7513260"/>
            <a:ext cx="981644" cy="1914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3021" y="8306751"/>
            <a:ext cx="294833" cy="2946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8508" y="8355697"/>
            <a:ext cx="1096936" cy="1914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3043" y="9149017"/>
            <a:ext cx="294790" cy="29481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8508" y="9207978"/>
            <a:ext cx="1305003" cy="23292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19653" y="639434"/>
            <a:ext cx="3733165" cy="2238375"/>
            <a:chOff x="319653" y="639434"/>
            <a:chExt cx="3733165" cy="223837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653" y="639434"/>
              <a:ext cx="2237972" cy="223798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59073" y="1278859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79927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799276"/>
                  </a:lnTo>
                  <a:lnTo>
                    <a:pt x="8149" y="849802"/>
                  </a:lnTo>
                  <a:lnTo>
                    <a:pt x="30842" y="893684"/>
                  </a:lnTo>
                  <a:lnTo>
                    <a:pt x="65446" y="928288"/>
                  </a:lnTo>
                  <a:lnTo>
                    <a:pt x="109328" y="950981"/>
                  </a:lnTo>
                  <a:lnTo>
                    <a:pt x="159855" y="959131"/>
                  </a:lnTo>
                  <a:lnTo>
                    <a:pt x="799276" y="959131"/>
                  </a:lnTo>
                  <a:lnTo>
                    <a:pt x="849802" y="950981"/>
                  </a:lnTo>
                  <a:lnTo>
                    <a:pt x="893684" y="928288"/>
                  </a:lnTo>
                  <a:lnTo>
                    <a:pt x="928288" y="893684"/>
                  </a:lnTo>
                  <a:lnTo>
                    <a:pt x="950981" y="849802"/>
                  </a:lnTo>
                  <a:lnTo>
                    <a:pt x="959131" y="799276"/>
                  </a:lnTo>
                  <a:lnTo>
                    <a:pt x="959131" y="159855"/>
                  </a:lnTo>
                  <a:lnTo>
                    <a:pt x="950981" y="109328"/>
                  </a:lnTo>
                  <a:lnTo>
                    <a:pt x="928288" y="65446"/>
                  </a:lnTo>
                  <a:lnTo>
                    <a:pt x="893684" y="30842"/>
                  </a:lnTo>
                  <a:lnTo>
                    <a:pt x="849802" y="8149"/>
                  </a:lnTo>
                  <a:lnTo>
                    <a:pt x="799276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3963" y="1553621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04745" y="0"/>
                  </a:moveTo>
                  <a:lnTo>
                    <a:pt x="157798" y="5407"/>
                  </a:lnTo>
                  <a:lnTo>
                    <a:pt x="114703" y="20810"/>
                  </a:lnTo>
                  <a:lnTo>
                    <a:pt x="76687" y="44980"/>
                  </a:lnTo>
                  <a:lnTo>
                    <a:pt x="44980" y="76687"/>
                  </a:lnTo>
                  <a:lnTo>
                    <a:pt x="20810" y="114703"/>
                  </a:lnTo>
                  <a:lnTo>
                    <a:pt x="5407" y="157798"/>
                  </a:lnTo>
                  <a:lnTo>
                    <a:pt x="0" y="204745"/>
                  </a:lnTo>
                  <a:lnTo>
                    <a:pt x="5426" y="251745"/>
                  </a:lnTo>
                  <a:lnTo>
                    <a:pt x="20810" y="294786"/>
                  </a:lnTo>
                  <a:lnTo>
                    <a:pt x="44980" y="332802"/>
                  </a:lnTo>
                  <a:lnTo>
                    <a:pt x="76687" y="364510"/>
                  </a:lnTo>
                  <a:lnTo>
                    <a:pt x="114703" y="388679"/>
                  </a:lnTo>
                  <a:lnTo>
                    <a:pt x="157798" y="404082"/>
                  </a:lnTo>
                  <a:lnTo>
                    <a:pt x="204745" y="409490"/>
                  </a:lnTo>
                  <a:lnTo>
                    <a:pt x="251691" y="404082"/>
                  </a:lnTo>
                  <a:lnTo>
                    <a:pt x="294786" y="388679"/>
                  </a:lnTo>
                  <a:lnTo>
                    <a:pt x="332802" y="364510"/>
                  </a:lnTo>
                  <a:lnTo>
                    <a:pt x="364510" y="332802"/>
                  </a:lnTo>
                  <a:lnTo>
                    <a:pt x="369157" y="325492"/>
                  </a:lnTo>
                  <a:lnTo>
                    <a:pt x="204745" y="325492"/>
                  </a:lnTo>
                  <a:lnTo>
                    <a:pt x="157744" y="316003"/>
                  </a:lnTo>
                  <a:lnTo>
                    <a:pt x="119364" y="290126"/>
                  </a:lnTo>
                  <a:lnTo>
                    <a:pt x="93486" y="251745"/>
                  </a:lnTo>
                  <a:lnTo>
                    <a:pt x="83997" y="204745"/>
                  </a:lnTo>
                  <a:lnTo>
                    <a:pt x="87424" y="176079"/>
                  </a:lnTo>
                  <a:lnTo>
                    <a:pt x="112384" y="126974"/>
                  </a:lnTo>
                  <a:lnTo>
                    <a:pt x="143962" y="105154"/>
                  </a:lnTo>
                  <a:lnTo>
                    <a:pt x="188995" y="105154"/>
                  </a:lnTo>
                  <a:lnTo>
                    <a:pt x="188995" y="70049"/>
                  </a:lnTo>
                  <a:lnTo>
                    <a:pt x="196046" y="62998"/>
                  </a:lnTo>
                  <a:lnTo>
                    <a:pt x="350821" y="62998"/>
                  </a:lnTo>
                  <a:lnTo>
                    <a:pt x="332802" y="44980"/>
                  </a:lnTo>
                  <a:lnTo>
                    <a:pt x="294786" y="20810"/>
                  </a:lnTo>
                  <a:lnTo>
                    <a:pt x="251691" y="5407"/>
                  </a:lnTo>
                  <a:lnTo>
                    <a:pt x="204745" y="0"/>
                  </a:lnTo>
                  <a:close/>
                </a:path>
                <a:path w="409575" h="409575">
                  <a:moveTo>
                    <a:pt x="382608" y="105154"/>
                  </a:moveTo>
                  <a:lnTo>
                    <a:pt x="265543" y="105154"/>
                  </a:lnTo>
                  <a:lnTo>
                    <a:pt x="271569" y="105462"/>
                  </a:lnTo>
                  <a:lnTo>
                    <a:pt x="277214" y="108155"/>
                  </a:lnTo>
                  <a:lnTo>
                    <a:pt x="297112" y="126974"/>
                  </a:lnTo>
                  <a:lnTo>
                    <a:pt x="312335" y="149885"/>
                  </a:lnTo>
                  <a:lnTo>
                    <a:pt x="322067" y="176079"/>
                  </a:lnTo>
                  <a:lnTo>
                    <a:pt x="325492" y="204745"/>
                  </a:lnTo>
                  <a:lnTo>
                    <a:pt x="316003" y="251745"/>
                  </a:lnTo>
                  <a:lnTo>
                    <a:pt x="290126" y="290126"/>
                  </a:lnTo>
                  <a:lnTo>
                    <a:pt x="251745" y="316003"/>
                  </a:lnTo>
                  <a:lnTo>
                    <a:pt x="204745" y="325492"/>
                  </a:lnTo>
                  <a:lnTo>
                    <a:pt x="369157" y="325492"/>
                  </a:lnTo>
                  <a:lnTo>
                    <a:pt x="388679" y="294786"/>
                  </a:lnTo>
                  <a:lnTo>
                    <a:pt x="404063" y="251745"/>
                  </a:lnTo>
                  <a:lnTo>
                    <a:pt x="409490" y="204745"/>
                  </a:lnTo>
                  <a:lnTo>
                    <a:pt x="404082" y="157798"/>
                  </a:lnTo>
                  <a:lnTo>
                    <a:pt x="388679" y="114703"/>
                  </a:lnTo>
                  <a:lnTo>
                    <a:pt x="382608" y="105154"/>
                  </a:lnTo>
                  <a:close/>
                </a:path>
                <a:path w="409575" h="409575">
                  <a:moveTo>
                    <a:pt x="188995" y="105154"/>
                  </a:moveTo>
                  <a:lnTo>
                    <a:pt x="143962" y="105154"/>
                  </a:lnTo>
                  <a:lnTo>
                    <a:pt x="149667" y="107129"/>
                  </a:lnTo>
                  <a:lnTo>
                    <a:pt x="154339" y="111287"/>
                  </a:lnTo>
                  <a:lnTo>
                    <a:pt x="157031" y="116932"/>
                  </a:lnTo>
                  <a:lnTo>
                    <a:pt x="157339" y="122962"/>
                  </a:lnTo>
                  <a:lnTo>
                    <a:pt x="155364" y="128667"/>
                  </a:lnTo>
                  <a:lnTo>
                    <a:pt x="151206" y="133339"/>
                  </a:lnTo>
                  <a:lnTo>
                    <a:pt x="136466" y="147273"/>
                  </a:lnTo>
                  <a:lnTo>
                    <a:pt x="125209" y="164214"/>
                  </a:lnTo>
                  <a:lnTo>
                    <a:pt x="118023" y="183569"/>
                  </a:lnTo>
                  <a:lnTo>
                    <a:pt x="115497" y="204745"/>
                  </a:lnTo>
                  <a:lnTo>
                    <a:pt x="122510" y="239484"/>
                  </a:lnTo>
                  <a:lnTo>
                    <a:pt x="141637" y="267852"/>
                  </a:lnTo>
                  <a:lnTo>
                    <a:pt x="170005" y="286979"/>
                  </a:lnTo>
                  <a:lnTo>
                    <a:pt x="204745" y="293992"/>
                  </a:lnTo>
                  <a:lnTo>
                    <a:pt x="239484" y="286979"/>
                  </a:lnTo>
                  <a:lnTo>
                    <a:pt x="267852" y="267852"/>
                  </a:lnTo>
                  <a:lnTo>
                    <a:pt x="286979" y="239484"/>
                  </a:lnTo>
                  <a:lnTo>
                    <a:pt x="293992" y="204745"/>
                  </a:lnTo>
                  <a:lnTo>
                    <a:pt x="291467" y="183569"/>
                  </a:lnTo>
                  <a:lnTo>
                    <a:pt x="289584" y="178495"/>
                  </a:lnTo>
                  <a:lnTo>
                    <a:pt x="196046" y="178495"/>
                  </a:lnTo>
                  <a:lnTo>
                    <a:pt x="188995" y="171444"/>
                  </a:lnTo>
                  <a:lnTo>
                    <a:pt x="188995" y="105154"/>
                  </a:lnTo>
                  <a:close/>
                </a:path>
                <a:path w="409575" h="409575">
                  <a:moveTo>
                    <a:pt x="350821" y="62998"/>
                  </a:moveTo>
                  <a:lnTo>
                    <a:pt x="213443" y="62998"/>
                  </a:lnTo>
                  <a:lnTo>
                    <a:pt x="220494" y="70049"/>
                  </a:lnTo>
                  <a:lnTo>
                    <a:pt x="220494" y="171444"/>
                  </a:lnTo>
                  <a:lnTo>
                    <a:pt x="213443" y="178495"/>
                  </a:lnTo>
                  <a:lnTo>
                    <a:pt x="289584" y="178495"/>
                  </a:lnTo>
                  <a:lnTo>
                    <a:pt x="284283" y="164214"/>
                  </a:lnTo>
                  <a:lnTo>
                    <a:pt x="273030" y="147273"/>
                  </a:lnTo>
                  <a:lnTo>
                    <a:pt x="258294" y="133339"/>
                  </a:lnTo>
                  <a:lnTo>
                    <a:pt x="254136" y="128667"/>
                  </a:lnTo>
                  <a:lnTo>
                    <a:pt x="252161" y="122962"/>
                  </a:lnTo>
                  <a:lnTo>
                    <a:pt x="252469" y="116932"/>
                  </a:lnTo>
                  <a:lnTo>
                    <a:pt x="255161" y="111287"/>
                  </a:lnTo>
                  <a:lnTo>
                    <a:pt x="259833" y="107129"/>
                  </a:lnTo>
                  <a:lnTo>
                    <a:pt x="265539" y="105154"/>
                  </a:lnTo>
                  <a:lnTo>
                    <a:pt x="382608" y="105154"/>
                  </a:lnTo>
                  <a:lnTo>
                    <a:pt x="364510" y="76687"/>
                  </a:lnTo>
                  <a:lnTo>
                    <a:pt x="350821" y="6299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7814" y="1619526"/>
              <a:ext cx="1944698" cy="27179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5136028" y="1637350"/>
            <a:ext cx="749300" cy="189230"/>
          </a:xfrm>
          <a:custGeom>
            <a:avLst/>
            <a:gdLst/>
            <a:ahLst/>
            <a:cxnLst/>
            <a:rect l="l" t="t" r="r" b="b"/>
            <a:pathLst>
              <a:path w="749300" h="189230">
                <a:moveTo>
                  <a:pt x="4132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617"/>
                </a:lnTo>
                <a:lnTo>
                  <a:pt x="34019" y="109617"/>
                </a:lnTo>
                <a:lnTo>
                  <a:pt x="34019" y="73330"/>
                </a:lnTo>
                <a:lnTo>
                  <a:pt x="41327" y="73330"/>
                </a:lnTo>
                <a:lnTo>
                  <a:pt x="41327" y="0"/>
                </a:lnTo>
                <a:close/>
              </a:path>
              <a:path w="749300" h="189230">
                <a:moveTo>
                  <a:pt x="160268" y="0"/>
                </a:moveTo>
                <a:lnTo>
                  <a:pt x="118941" y="0"/>
                </a:lnTo>
                <a:lnTo>
                  <a:pt x="118941" y="183955"/>
                </a:lnTo>
                <a:lnTo>
                  <a:pt x="160268" y="183955"/>
                </a:lnTo>
                <a:lnTo>
                  <a:pt x="160268" y="109617"/>
                </a:lnTo>
                <a:lnTo>
                  <a:pt x="126248" y="109617"/>
                </a:lnTo>
                <a:lnTo>
                  <a:pt x="126248" y="73330"/>
                </a:lnTo>
                <a:lnTo>
                  <a:pt x="160268" y="73330"/>
                </a:lnTo>
                <a:lnTo>
                  <a:pt x="160268" y="0"/>
                </a:lnTo>
                <a:close/>
              </a:path>
              <a:path w="749300" h="189230">
                <a:moveTo>
                  <a:pt x="41327" y="73330"/>
                </a:moveTo>
                <a:lnTo>
                  <a:pt x="34019" y="73330"/>
                </a:lnTo>
                <a:lnTo>
                  <a:pt x="34019" y="109617"/>
                </a:lnTo>
                <a:lnTo>
                  <a:pt x="41327" y="109617"/>
                </a:lnTo>
                <a:lnTo>
                  <a:pt x="41327" y="73330"/>
                </a:lnTo>
                <a:close/>
              </a:path>
              <a:path w="749300" h="189230">
                <a:moveTo>
                  <a:pt x="118941" y="73330"/>
                </a:moveTo>
                <a:lnTo>
                  <a:pt x="41327" y="73330"/>
                </a:lnTo>
                <a:lnTo>
                  <a:pt x="41327" y="109617"/>
                </a:lnTo>
                <a:lnTo>
                  <a:pt x="118941" y="109617"/>
                </a:lnTo>
                <a:lnTo>
                  <a:pt x="118941" y="73330"/>
                </a:lnTo>
                <a:close/>
              </a:path>
              <a:path w="749300" h="189230">
                <a:moveTo>
                  <a:pt x="160268" y="73330"/>
                </a:moveTo>
                <a:lnTo>
                  <a:pt x="126248" y="73330"/>
                </a:lnTo>
                <a:lnTo>
                  <a:pt x="126248" y="109617"/>
                </a:lnTo>
                <a:lnTo>
                  <a:pt x="160268" y="109617"/>
                </a:lnTo>
                <a:lnTo>
                  <a:pt x="160268" y="73330"/>
                </a:lnTo>
                <a:close/>
              </a:path>
              <a:path w="749300" h="189230">
                <a:moveTo>
                  <a:pt x="266560" y="41074"/>
                </a:moveTo>
                <a:lnTo>
                  <a:pt x="228257" y="49910"/>
                </a:lnTo>
                <a:lnTo>
                  <a:pt x="198679" y="78826"/>
                </a:lnTo>
                <a:lnTo>
                  <a:pt x="190710" y="112389"/>
                </a:lnTo>
                <a:lnTo>
                  <a:pt x="190710" y="118185"/>
                </a:lnTo>
                <a:lnTo>
                  <a:pt x="201923" y="157055"/>
                </a:lnTo>
                <a:lnTo>
                  <a:pt x="234305" y="183199"/>
                </a:lnTo>
                <a:lnTo>
                  <a:pt x="266560" y="188743"/>
                </a:lnTo>
                <a:lnTo>
                  <a:pt x="275490" y="188396"/>
                </a:lnTo>
                <a:lnTo>
                  <a:pt x="312045" y="176395"/>
                </a:lnTo>
                <a:lnTo>
                  <a:pt x="332764" y="154724"/>
                </a:lnTo>
                <a:lnTo>
                  <a:pt x="259000" y="154724"/>
                </a:lnTo>
                <a:lnTo>
                  <a:pt x="252532" y="153044"/>
                </a:lnTo>
                <a:lnTo>
                  <a:pt x="241780" y="146324"/>
                </a:lnTo>
                <a:lnTo>
                  <a:pt x="237749" y="141620"/>
                </a:lnTo>
                <a:lnTo>
                  <a:pt x="232373" y="129524"/>
                </a:lnTo>
                <a:lnTo>
                  <a:pt x="231029" y="122805"/>
                </a:lnTo>
                <a:lnTo>
                  <a:pt x="231029" y="107517"/>
                </a:lnTo>
                <a:lnTo>
                  <a:pt x="259168" y="75094"/>
                </a:lnTo>
                <a:lnTo>
                  <a:pt x="332243" y="75094"/>
                </a:lnTo>
                <a:lnTo>
                  <a:pt x="330944" y="72889"/>
                </a:lnTo>
                <a:lnTo>
                  <a:pt x="298311" y="46870"/>
                </a:lnTo>
                <a:lnTo>
                  <a:pt x="275254" y="41437"/>
                </a:lnTo>
                <a:lnTo>
                  <a:pt x="266560" y="41074"/>
                </a:lnTo>
                <a:close/>
              </a:path>
              <a:path w="749300" h="189230">
                <a:moveTo>
                  <a:pt x="332243" y="75094"/>
                </a:moveTo>
                <a:lnTo>
                  <a:pt x="274120" y="75094"/>
                </a:lnTo>
                <a:lnTo>
                  <a:pt x="280504" y="76858"/>
                </a:lnTo>
                <a:lnTo>
                  <a:pt x="285711" y="80386"/>
                </a:lnTo>
                <a:lnTo>
                  <a:pt x="291087" y="83913"/>
                </a:lnTo>
                <a:lnTo>
                  <a:pt x="295203" y="88701"/>
                </a:lnTo>
                <a:lnTo>
                  <a:pt x="298059" y="94749"/>
                </a:lnTo>
                <a:lnTo>
                  <a:pt x="300915" y="100629"/>
                </a:lnTo>
                <a:lnTo>
                  <a:pt x="302343" y="107517"/>
                </a:lnTo>
                <a:lnTo>
                  <a:pt x="302343" y="122805"/>
                </a:lnTo>
                <a:lnTo>
                  <a:pt x="300915" y="129524"/>
                </a:lnTo>
                <a:lnTo>
                  <a:pt x="298059" y="135572"/>
                </a:lnTo>
                <a:lnTo>
                  <a:pt x="295371" y="141620"/>
                </a:lnTo>
                <a:lnTo>
                  <a:pt x="291423" y="146324"/>
                </a:lnTo>
                <a:lnTo>
                  <a:pt x="281008" y="153044"/>
                </a:lnTo>
                <a:lnTo>
                  <a:pt x="274456" y="154724"/>
                </a:lnTo>
                <a:lnTo>
                  <a:pt x="332764" y="154724"/>
                </a:lnTo>
                <a:lnTo>
                  <a:pt x="342662" y="118185"/>
                </a:lnTo>
                <a:lnTo>
                  <a:pt x="342662" y="112389"/>
                </a:lnTo>
                <a:lnTo>
                  <a:pt x="342435" y="107517"/>
                </a:lnTo>
                <a:lnTo>
                  <a:pt x="342331" y="105301"/>
                </a:lnTo>
                <a:lnTo>
                  <a:pt x="341339" y="98403"/>
                </a:lnTo>
                <a:lnTo>
                  <a:pt x="339685" y="91694"/>
                </a:lnTo>
                <a:lnTo>
                  <a:pt x="337370" y="85173"/>
                </a:lnTo>
                <a:lnTo>
                  <a:pt x="334441" y="78826"/>
                </a:lnTo>
                <a:lnTo>
                  <a:pt x="332243" y="75094"/>
                </a:lnTo>
                <a:close/>
              </a:path>
              <a:path w="749300" h="189230">
                <a:moveTo>
                  <a:pt x="402804" y="45862"/>
                </a:moveTo>
                <a:lnTo>
                  <a:pt x="370801" y="45862"/>
                </a:lnTo>
                <a:lnTo>
                  <a:pt x="370801" y="183955"/>
                </a:lnTo>
                <a:lnTo>
                  <a:pt x="411120" y="183955"/>
                </a:lnTo>
                <a:lnTo>
                  <a:pt x="411120" y="105333"/>
                </a:lnTo>
                <a:lnTo>
                  <a:pt x="400536" y="105333"/>
                </a:lnTo>
                <a:lnTo>
                  <a:pt x="400843" y="95925"/>
                </a:lnTo>
                <a:lnTo>
                  <a:pt x="400867" y="95190"/>
                </a:lnTo>
                <a:lnTo>
                  <a:pt x="401859" y="85929"/>
                </a:lnTo>
                <a:lnTo>
                  <a:pt x="402804" y="81142"/>
                </a:lnTo>
                <a:lnTo>
                  <a:pt x="402804" y="45862"/>
                </a:lnTo>
                <a:close/>
              </a:path>
              <a:path w="749300" h="189230">
                <a:moveTo>
                  <a:pt x="489934" y="77614"/>
                </a:moveTo>
                <a:lnTo>
                  <a:pt x="441863" y="77614"/>
                </a:lnTo>
                <a:lnTo>
                  <a:pt x="447392" y="80050"/>
                </a:lnTo>
                <a:lnTo>
                  <a:pt x="451187" y="84669"/>
                </a:lnTo>
                <a:lnTo>
                  <a:pt x="455219" y="89373"/>
                </a:lnTo>
                <a:lnTo>
                  <a:pt x="457131" y="95190"/>
                </a:lnTo>
                <a:lnTo>
                  <a:pt x="457235" y="183955"/>
                </a:lnTo>
                <a:lnTo>
                  <a:pt x="497806" y="183955"/>
                </a:lnTo>
                <a:lnTo>
                  <a:pt x="497806" y="105333"/>
                </a:lnTo>
                <a:lnTo>
                  <a:pt x="486970" y="105333"/>
                </a:lnTo>
                <a:lnTo>
                  <a:pt x="487277" y="95925"/>
                </a:lnTo>
                <a:lnTo>
                  <a:pt x="487301" y="95190"/>
                </a:lnTo>
                <a:lnTo>
                  <a:pt x="488293" y="85929"/>
                </a:lnTo>
                <a:lnTo>
                  <a:pt x="489934" y="77614"/>
                </a:lnTo>
                <a:close/>
              </a:path>
              <a:path w="749300" h="189230">
                <a:moveTo>
                  <a:pt x="581134" y="77614"/>
                </a:moveTo>
                <a:lnTo>
                  <a:pt x="528465" y="77614"/>
                </a:lnTo>
                <a:lnTo>
                  <a:pt x="534207" y="80050"/>
                </a:lnTo>
                <a:lnTo>
                  <a:pt x="534078" y="80050"/>
                </a:lnTo>
                <a:lnTo>
                  <a:pt x="537873" y="84669"/>
                </a:lnTo>
                <a:lnTo>
                  <a:pt x="541905" y="89373"/>
                </a:lnTo>
                <a:lnTo>
                  <a:pt x="543817" y="95190"/>
                </a:lnTo>
                <a:lnTo>
                  <a:pt x="543921" y="183955"/>
                </a:lnTo>
                <a:lnTo>
                  <a:pt x="584240" y="183955"/>
                </a:lnTo>
                <a:lnTo>
                  <a:pt x="584240" y="105333"/>
                </a:lnTo>
                <a:lnTo>
                  <a:pt x="583918" y="95925"/>
                </a:lnTo>
                <a:lnTo>
                  <a:pt x="583893" y="95190"/>
                </a:lnTo>
                <a:lnTo>
                  <a:pt x="582854" y="85929"/>
                </a:lnTo>
                <a:lnTo>
                  <a:pt x="581134" y="77614"/>
                </a:lnTo>
                <a:close/>
              </a:path>
              <a:path w="749300" h="189230">
                <a:moveTo>
                  <a:pt x="402804" y="81142"/>
                </a:moveTo>
                <a:lnTo>
                  <a:pt x="401859" y="85929"/>
                </a:lnTo>
                <a:lnTo>
                  <a:pt x="400867" y="95190"/>
                </a:lnTo>
                <a:lnTo>
                  <a:pt x="400536" y="105333"/>
                </a:lnTo>
                <a:lnTo>
                  <a:pt x="402804" y="105333"/>
                </a:lnTo>
                <a:lnTo>
                  <a:pt x="402804" y="81142"/>
                </a:lnTo>
                <a:close/>
              </a:path>
              <a:path w="749300" h="189230">
                <a:moveTo>
                  <a:pt x="449423" y="41579"/>
                </a:moveTo>
                <a:lnTo>
                  <a:pt x="447659" y="41579"/>
                </a:lnTo>
                <a:lnTo>
                  <a:pt x="440272" y="42035"/>
                </a:lnTo>
                <a:lnTo>
                  <a:pt x="405828" y="70054"/>
                </a:lnTo>
                <a:lnTo>
                  <a:pt x="402804" y="81142"/>
                </a:lnTo>
                <a:lnTo>
                  <a:pt x="402804" y="105333"/>
                </a:lnTo>
                <a:lnTo>
                  <a:pt x="411120" y="105333"/>
                </a:lnTo>
                <a:lnTo>
                  <a:pt x="411120" y="95925"/>
                </a:lnTo>
                <a:lnTo>
                  <a:pt x="413220" y="89625"/>
                </a:lnTo>
                <a:lnTo>
                  <a:pt x="417420" y="84921"/>
                </a:lnTo>
                <a:lnTo>
                  <a:pt x="421620" y="80050"/>
                </a:lnTo>
                <a:lnTo>
                  <a:pt x="427415" y="77614"/>
                </a:lnTo>
                <a:lnTo>
                  <a:pt x="489927" y="77614"/>
                </a:lnTo>
                <a:lnTo>
                  <a:pt x="491770" y="71648"/>
                </a:lnTo>
                <a:lnTo>
                  <a:pt x="463724" y="43405"/>
                </a:lnTo>
                <a:lnTo>
                  <a:pt x="456904" y="42035"/>
                </a:lnTo>
                <a:lnTo>
                  <a:pt x="449423" y="41579"/>
                </a:lnTo>
                <a:close/>
              </a:path>
              <a:path w="749300" h="189230">
                <a:moveTo>
                  <a:pt x="491770" y="71648"/>
                </a:moveTo>
                <a:lnTo>
                  <a:pt x="489934" y="77614"/>
                </a:lnTo>
                <a:lnTo>
                  <a:pt x="488293" y="85929"/>
                </a:lnTo>
                <a:lnTo>
                  <a:pt x="487301" y="95190"/>
                </a:lnTo>
                <a:lnTo>
                  <a:pt x="486970" y="105333"/>
                </a:lnTo>
                <a:lnTo>
                  <a:pt x="496798" y="105333"/>
                </a:lnTo>
                <a:lnTo>
                  <a:pt x="496476" y="95925"/>
                </a:lnTo>
                <a:lnTo>
                  <a:pt x="496451" y="95190"/>
                </a:lnTo>
                <a:lnTo>
                  <a:pt x="495412" y="85929"/>
                </a:lnTo>
                <a:lnTo>
                  <a:pt x="493692" y="77614"/>
                </a:lnTo>
                <a:lnTo>
                  <a:pt x="491770" y="71648"/>
                </a:lnTo>
                <a:close/>
              </a:path>
              <a:path w="749300" h="189230">
                <a:moveTo>
                  <a:pt x="536109" y="41579"/>
                </a:moveTo>
                <a:lnTo>
                  <a:pt x="534345" y="41579"/>
                </a:lnTo>
                <a:lnTo>
                  <a:pt x="526958" y="42035"/>
                </a:lnTo>
                <a:lnTo>
                  <a:pt x="495349" y="63439"/>
                </a:lnTo>
                <a:lnTo>
                  <a:pt x="491770" y="71648"/>
                </a:lnTo>
                <a:lnTo>
                  <a:pt x="493692" y="77614"/>
                </a:lnTo>
                <a:lnTo>
                  <a:pt x="495412" y="85929"/>
                </a:lnTo>
                <a:lnTo>
                  <a:pt x="496451" y="95190"/>
                </a:lnTo>
                <a:lnTo>
                  <a:pt x="496798" y="105333"/>
                </a:lnTo>
                <a:lnTo>
                  <a:pt x="497806" y="105333"/>
                </a:lnTo>
                <a:lnTo>
                  <a:pt x="497806" y="95925"/>
                </a:lnTo>
                <a:lnTo>
                  <a:pt x="499906" y="89625"/>
                </a:lnTo>
                <a:lnTo>
                  <a:pt x="504106" y="84921"/>
                </a:lnTo>
                <a:lnTo>
                  <a:pt x="508305" y="80050"/>
                </a:lnTo>
                <a:lnTo>
                  <a:pt x="514017" y="77614"/>
                </a:lnTo>
                <a:lnTo>
                  <a:pt x="581142" y="77614"/>
                </a:lnTo>
                <a:lnTo>
                  <a:pt x="578696" y="70054"/>
                </a:lnTo>
                <a:lnTo>
                  <a:pt x="550472" y="43405"/>
                </a:lnTo>
                <a:lnTo>
                  <a:pt x="543606" y="42035"/>
                </a:lnTo>
                <a:lnTo>
                  <a:pt x="536109" y="41579"/>
                </a:lnTo>
                <a:close/>
              </a:path>
              <a:path w="749300" h="189230">
                <a:moveTo>
                  <a:pt x="680350" y="41074"/>
                </a:moveTo>
                <a:lnTo>
                  <a:pt x="638078" y="53989"/>
                </a:lnTo>
                <a:lnTo>
                  <a:pt x="614579" y="85929"/>
                </a:lnTo>
                <a:lnTo>
                  <a:pt x="610043" y="117429"/>
                </a:lnTo>
                <a:lnTo>
                  <a:pt x="610298" y="123393"/>
                </a:lnTo>
                <a:lnTo>
                  <a:pt x="610327" y="124075"/>
                </a:lnTo>
                <a:lnTo>
                  <a:pt x="624029" y="161260"/>
                </a:lnTo>
                <a:lnTo>
                  <a:pt x="657670" y="185341"/>
                </a:lnTo>
                <a:lnTo>
                  <a:pt x="681862" y="188743"/>
                </a:lnTo>
                <a:lnTo>
                  <a:pt x="690304" y="188365"/>
                </a:lnTo>
                <a:lnTo>
                  <a:pt x="730087" y="170930"/>
                </a:lnTo>
                <a:lnTo>
                  <a:pt x="741172" y="155984"/>
                </a:lnTo>
                <a:lnTo>
                  <a:pt x="673798" y="155984"/>
                </a:lnTo>
                <a:lnTo>
                  <a:pt x="667246" y="154304"/>
                </a:lnTo>
                <a:lnTo>
                  <a:pt x="647932" y="125492"/>
                </a:lnTo>
                <a:lnTo>
                  <a:pt x="626927" y="125492"/>
                </a:lnTo>
                <a:lnTo>
                  <a:pt x="626927" y="102624"/>
                </a:lnTo>
                <a:lnTo>
                  <a:pt x="648203" y="102624"/>
                </a:lnTo>
                <a:lnTo>
                  <a:pt x="648840" y="98844"/>
                </a:lnTo>
                <a:lnTo>
                  <a:pt x="651370" y="92733"/>
                </a:lnTo>
                <a:lnTo>
                  <a:pt x="653890" y="86517"/>
                </a:lnTo>
                <a:lnTo>
                  <a:pt x="657586" y="81814"/>
                </a:lnTo>
                <a:lnTo>
                  <a:pt x="667330" y="75430"/>
                </a:lnTo>
                <a:lnTo>
                  <a:pt x="673294" y="73834"/>
                </a:lnTo>
                <a:lnTo>
                  <a:pt x="739163" y="73834"/>
                </a:lnTo>
                <a:lnTo>
                  <a:pt x="736592" y="69440"/>
                </a:lnTo>
                <a:lnTo>
                  <a:pt x="700761" y="43594"/>
                </a:lnTo>
                <a:lnTo>
                  <a:pt x="690997" y="41704"/>
                </a:lnTo>
                <a:lnTo>
                  <a:pt x="680350" y="41074"/>
                </a:lnTo>
                <a:close/>
              </a:path>
              <a:path w="749300" h="189230">
                <a:moveTo>
                  <a:pt x="746624" y="141116"/>
                </a:moveTo>
                <a:lnTo>
                  <a:pt x="709581" y="141116"/>
                </a:lnTo>
                <a:lnTo>
                  <a:pt x="707901" y="145316"/>
                </a:lnTo>
                <a:lnTo>
                  <a:pt x="704709" y="148844"/>
                </a:lnTo>
                <a:lnTo>
                  <a:pt x="695301" y="154556"/>
                </a:lnTo>
                <a:lnTo>
                  <a:pt x="689254" y="155984"/>
                </a:lnTo>
                <a:lnTo>
                  <a:pt x="741172" y="155984"/>
                </a:lnTo>
                <a:lnTo>
                  <a:pt x="742105" y="154304"/>
                </a:lnTo>
                <a:lnTo>
                  <a:pt x="744750" y="147857"/>
                </a:lnTo>
                <a:lnTo>
                  <a:pt x="746624" y="141116"/>
                </a:lnTo>
                <a:close/>
              </a:path>
              <a:path w="749300" h="189230">
                <a:moveTo>
                  <a:pt x="648203" y="102624"/>
                </a:moveTo>
                <a:lnTo>
                  <a:pt x="626927" y="102624"/>
                </a:lnTo>
                <a:lnTo>
                  <a:pt x="626927" y="125492"/>
                </a:lnTo>
                <a:lnTo>
                  <a:pt x="647932" y="125492"/>
                </a:lnTo>
                <a:lnTo>
                  <a:pt x="647817" y="104913"/>
                </a:lnTo>
                <a:lnTo>
                  <a:pt x="648203" y="102624"/>
                </a:lnTo>
                <a:close/>
              </a:path>
              <a:path w="749300" h="189230">
                <a:moveTo>
                  <a:pt x="711216" y="102624"/>
                </a:moveTo>
                <a:lnTo>
                  <a:pt x="648203" y="102624"/>
                </a:lnTo>
                <a:lnTo>
                  <a:pt x="647817" y="104913"/>
                </a:lnTo>
                <a:lnTo>
                  <a:pt x="647702" y="124075"/>
                </a:lnTo>
                <a:lnTo>
                  <a:pt x="647932" y="125492"/>
                </a:lnTo>
                <a:lnTo>
                  <a:pt x="749144" y="125492"/>
                </a:lnTo>
                <a:lnTo>
                  <a:pt x="749144" y="113145"/>
                </a:lnTo>
                <a:lnTo>
                  <a:pt x="711597" y="113145"/>
                </a:lnTo>
                <a:lnTo>
                  <a:pt x="711597" y="104913"/>
                </a:lnTo>
                <a:lnTo>
                  <a:pt x="711216" y="102624"/>
                </a:lnTo>
                <a:close/>
              </a:path>
              <a:path w="749300" h="189230">
                <a:moveTo>
                  <a:pt x="739163" y="73834"/>
                </a:moveTo>
                <a:lnTo>
                  <a:pt x="687238" y="73834"/>
                </a:lnTo>
                <a:lnTo>
                  <a:pt x="692949" y="75430"/>
                </a:lnTo>
                <a:lnTo>
                  <a:pt x="697485" y="78622"/>
                </a:lnTo>
                <a:lnTo>
                  <a:pt x="702189" y="81646"/>
                </a:lnTo>
                <a:lnTo>
                  <a:pt x="705717" y="86097"/>
                </a:lnTo>
                <a:lnTo>
                  <a:pt x="710421" y="97857"/>
                </a:lnTo>
                <a:lnTo>
                  <a:pt x="711597" y="104913"/>
                </a:lnTo>
                <a:lnTo>
                  <a:pt x="711597" y="113145"/>
                </a:lnTo>
                <a:lnTo>
                  <a:pt x="724623" y="102624"/>
                </a:lnTo>
                <a:lnTo>
                  <a:pt x="748640" y="102624"/>
                </a:lnTo>
                <a:lnTo>
                  <a:pt x="747128" y="93741"/>
                </a:lnTo>
                <a:lnTo>
                  <a:pt x="744608" y="85236"/>
                </a:lnTo>
                <a:lnTo>
                  <a:pt x="741080" y="77110"/>
                </a:lnTo>
                <a:lnTo>
                  <a:pt x="739163" y="73834"/>
                </a:lnTo>
                <a:close/>
              </a:path>
              <a:path w="749300" h="189230">
                <a:moveTo>
                  <a:pt x="748640" y="102624"/>
                </a:moveTo>
                <a:lnTo>
                  <a:pt x="724623" y="102624"/>
                </a:lnTo>
                <a:lnTo>
                  <a:pt x="711597" y="113145"/>
                </a:lnTo>
                <a:lnTo>
                  <a:pt x="749144" y="113145"/>
                </a:lnTo>
                <a:lnTo>
                  <a:pt x="749144" y="111885"/>
                </a:lnTo>
                <a:lnTo>
                  <a:pt x="748838" y="106257"/>
                </a:lnTo>
                <a:lnTo>
                  <a:pt x="748765" y="104913"/>
                </a:lnTo>
                <a:lnTo>
                  <a:pt x="748640" y="10262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49773" y="1637350"/>
            <a:ext cx="1104074" cy="18874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116305" y="1637350"/>
            <a:ext cx="937260" cy="189230"/>
          </a:xfrm>
          <a:custGeom>
            <a:avLst/>
            <a:gdLst/>
            <a:ahLst/>
            <a:cxnLst/>
            <a:rect l="l" t="t" r="r" b="b"/>
            <a:pathLst>
              <a:path w="937259" h="189230">
                <a:moveTo>
                  <a:pt x="36287" y="0"/>
                </a:moveTo>
                <a:lnTo>
                  <a:pt x="0" y="0"/>
                </a:lnTo>
                <a:lnTo>
                  <a:pt x="0" y="183955"/>
                </a:lnTo>
                <a:lnTo>
                  <a:pt x="41327" y="183955"/>
                </a:lnTo>
                <a:lnTo>
                  <a:pt x="41327" y="109869"/>
                </a:lnTo>
                <a:lnTo>
                  <a:pt x="36287" y="109869"/>
                </a:lnTo>
                <a:lnTo>
                  <a:pt x="36287" y="75598"/>
                </a:lnTo>
                <a:lnTo>
                  <a:pt x="41327" y="75598"/>
                </a:lnTo>
                <a:lnTo>
                  <a:pt x="41327" y="34271"/>
                </a:lnTo>
                <a:lnTo>
                  <a:pt x="36287" y="34271"/>
                </a:lnTo>
                <a:lnTo>
                  <a:pt x="36287" y="0"/>
                </a:lnTo>
                <a:close/>
              </a:path>
              <a:path w="937259" h="189230">
                <a:moveTo>
                  <a:pt x="41327" y="75598"/>
                </a:moveTo>
                <a:lnTo>
                  <a:pt x="36287" y="75598"/>
                </a:lnTo>
                <a:lnTo>
                  <a:pt x="36287" y="109869"/>
                </a:lnTo>
                <a:lnTo>
                  <a:pt x="41327" y="109869"/>
                </a:lnTo>
                <a:lnTo>
                  <a:pt x="41327" y="75598"/>
                </a:lnTo>
                <a:close/>
              </a:path>
              <a:path w="937259" h="189230">
                <a:moveTo>
                  <a:pt x="107349" y="75598"/>
                </a:moveTo>
                <a:lnTo>
                  <a:pt x="41327" y="75598"/>
                </a:lnTo>
                <a:lnTo>
                  <a:pt x="41327" y="109869"/>
                </a:lnTo>
                <a:lnTo>
                  <a:pt x="107349" y="109869"/>
                </a:lnTo>
                <a:lnTo>
                  <a:pt x="107349" y="75598"/>
                </a:lnTo>
                <a:close/>
              </a:path>
              <a:path w="937259" h="189230">
                <a:moveTo>
                  <a:pt x="41327" y="0"/>
                </a:moveTo>
                <a:lnTo>
                  <a:pt x="36287" y="0"/>
                </a:lnTo>
                <a:lnTo>
                  <a:pt x="36287" y="34271"/>
                </a:lnTo>
                <a:lnTo>
                  <a:pt x="41327" y="34271"/>
                </a:lnTo>
                <a:lnTo>
                  <a:pt x="41327" y="0"/>
                </a:lnTo>
                <a:close/>
              </a:path>
              <a:path w="937259" h="189230">
                <a:moveTo>
                  <a:pt x="110373" y="0"/>
                </a:moveTo>
                <a:lnTo>
                  <a:pt x="41327" y="0"/>
                </a:lnTo>
                <a:lnTo>
                  <a:pt x="41327" y="34271"/>
                </a:lnTo>
                <a:lnTo>
                  <a:pt x="110373" y="34271"/>
                </a:lnTo>
                <a:lnTo>
                  <a:pt x="110373" y="0"/>
                </a:lnTo>
                <a:close/>
              </a:path>
              <a:path w="937259" h="189230">
                <a:moveTo>
                  <a:pt x="202577" y="41074"/>
                </a:moveTo>
                <a:lnTo>
                  <a:pt x="164274" y="49910"/>
                </a:lnTo>
                <a:lnTo>
                  <a:pt x="134696" y="78826"/>
                </a:lnTo>
                <a:lnTo>
                  <a:pt x="126727" y="112389"/>
                </a:lnTo>
                <a:lnTo>
                  <a:pt x="126727" y="118185"/>
                </a:lnTo>
                <a:lnTo>
                  <a:pt x="137941" y="157055"/>
                </a:lnTo>
                <a:lnTo>
                  <a:pt x="170322" y="183199"/>
                </a:lnTo>
                <a:lnTo>
                  <a:pt x="202577" y="188743"/>
                </a:lnTo>
                <a:lnTo>
                  <a:pt x="211507" y="188396"/>
                </a:lnTo>
                <a:lnTo>
                  <a:pt x="248062" y="176395"/>
                </a:lnTo>
                <a:lnTo>
                  <a:pt x="268781" y="154724"/>
                </a:lnTo>
                <a:lnTo>
                  <a:pt x="195017" y="154724"/>
                </a:lnTo>
                <a:lnTo>
                  <a:pt x="188549" y="153044"/>
                </a:lnTo>
                <a:lnTo>
                  <a:pt x="177798" y="146324"/>
                </a:lnTo>
                <a:lnTo>
                  <a:pt x="173766" y="141620"/>
                </a:lnTo>
                <a:lnTo>
                  <a:pt x="168390" y="129524"/>
                </a:lnTo>
                <a:lnTo>
                  <a:pt x="167046" y="122805"/>
                </a:lnTo>
                <a:lnTo>
                  <a:pt x="167046" y="107517"/>
                </a:lnTo>
                <a:lnTo>
                  <a:pt x="195185" y="75094"/>
                </a:lnTo>
                <a:lnTo>
                  <a:pt x="268260" y="75094"/>
                </a:lnTo>
                <a:lnTo>
                  <a:pt x="266962" y="72889"/>
                </a:lnTo>
                <a:lnTo>
                  <a:pt x="234328" y="46870"/>
                </a:lnTo>
                <a:lnTo>
                  <a:pt x="211271" y="41437"/>
                </a:lnTo>
                <a:lnTo>
                  <a:pt x="202577" y="41074"/>
                </a:lnTo>
                <a:close/>
              </a:path>
              <a:path w="937259" h="189230">
                <a:moveTo>
                  <a:pt x="268260" y="75094"/>
                </a:moveTo>
                <a:lnTo>
                  <a:pt x="210137" y="75094"/>
                </a:lnTo>
                <a:lnTo>
                  <a:pt x="216521" y="76858"/>
                </a:lnTo>
                <a:lnTo>
                  <a:pt x="221729" y="80386"/>
                </a:lnTo>
                <a:lnTo>
                  <a:pt x="227104" y="83913"/>
                </a:lnTo>
                <a:lnTo>
                  <a:pt x="231220" y="88701"/>
                </a:lnTo>
                <a:lnTo>
                  <a:pt x="234076" y="94749"/>
                </a:lnTo>
                <a:lnTo>
                  <a:pt x="236932" y="100629"/>
                </a:lnTo>
                <a:lnTo>
                  <a:pt x="238360" y="107517"/>
                </a:lnTo>
                <a:lnTo>
                  <a:pt x="238360" y="122805"/>
                </a:lnTo>
                <a:lnTo>
                  <a:pt x="236932" y="129524"/>
                </a:lnTo>
                <a:lnTo>
                  <a:pt x="234076" y="135572"/>
                </a:lnTo>
                <a:lnTo>
                  <a:pt x="231388" y="141620"/>
                </a:lnTo>
                <a:lnTo>
                  <a:pt x="227440" y="146324"/>
                </a:lnTo>
                <a:lnTo>
                  <a:pt x="217025" y="153044"/>
                </a:lnTo>
                <a:lnTo>
                  <a:pt x="210473" y="154724"/>
                </a:lnTo>
                <a:lnTo>
                  <a:pt x="268781" y="154724"/>
                </a:lnTo>
                <a:lnTo>
                  <a:pt x="278679" y="118185"/>
                </a:lnTo>
                <a:lnTo>
                  <a:pt x="278679" y="112389"/>
                </a:lnTo>
                <a:lnTo>
                  <a:pt x="278452" y="107517"/>
                </a:lnTo>
                <a:lnTo>
                  <a:pt x="278349" y="105301"/>
                </a:lnTo>
                <a:lnTo>
                  <a:pt x="277356" y="98403"/>
                </a:lnTo>
                <a:lnTo>
                  <a:pt x="275703" y="91694"/>
                </a:lnTo>
                <a:lnTo>
                  <a:pt x="273387" y="85173"/>
                </a:lnTo>
                <a:lnTo>
                  <a:pt x="270458" y="78826"/>
                </a:lnTo>
                <a:lnTo>
                  <a:pt x="268260" y="75094"/>
                </a:lnTo>
                <a:close/>
              </a:path>
              <a:path w="937259" h="189230">
                <a:moveTo>
                  <a:pt x="338821" y="45862"/>
                </a:moveTo>
                <a:lnTo>
                  <a:pt x="306818" y="45862"/>
                </a:lnTo>
                <a:lnTo>
                  <a:pt x="306818" y="183955"/>
                </a:lnTo>
                <a:lnTo>
                  <a:pt x="347137" y="183955"/>
                </a:lnTo>
                <a:lnTo>
                  <a:pt x="347137" y="113649"/>
                </a:lnTo>
                <a:lnTo>
                  <a:pt x="347704" y="105711"/>
                </a:lnTo>
                <a:lnTo>
                  <a:pt x="347859" y="105081"/>
                </a:lnTo>
                <a:lnTo>
                  <a:pt x="338065" y="105081"/>
                </a:lnTo>
                <a:lnTo>
                  <a:pt x="338750" y="92859"/>
                </a:lnTo>
                <a:lnTo>
                  <a:pt x="338821" y="45862"/>
                </a:lnTo>
                <a:close/>
              </a:path>
              <a:path w="937259" h="189230">
                <a:moveTo>
                  <a:pt x="338821" y="92859"/>
                </a:moveTo>
                <a:lnTo>
                  <a:pt x="338418" y="98781"/>
                </a:lnTo>
                <a:lnTo>
                  <a:pt x="338065" y="105081"/>
                </a:lnTo>
                <a:lnTo>
                  <a:pt x="338821" y="105081"/>
                </a:lnTo>
                <a:lnTo>
                  <a:pt x="338821" y="92859"/>
                </a:lnTo>
                <a:close/>
              </a:path>
              <a:path w="937259" h="189230">
                <a:moveTo>
                  <a:pt x="391992" y="44098"/>
                </a:moveTo>
                <a:lnTo>
                  <a:pt x="386700" y="44098"/>
                </a:lnTo>
                <a:lnTo>
                  <a:pt x="375549" y="45091"/>
                </a:lnTo>
                <a:lnTo>
                  <a:pt x="345011" y="68747"/>
                </a:lnTo>
                <a:lnTo>
                  <a:pt x="338821" y="105081"/>
                </a:lnTo>
                <a:lnTo>
                  <a:pt x="347859" y="105081"/>
                </a:lnTo>
                <a:lnTo>
                  <a:pt x="349405" y="98781"/>
                </a:lnTo>
                <a:lnTo>
                  <a:pt x="352240" y="92859"/>
                </a:lnTo>
                <a:lnTo>
                  <a:pt x="381912" y="78874"/>
                </a:lnTo>
                <a:lnTo>
                  <a:pt x="391992" y="78874"/>
                </a:lnTo>
                <a:lnTo>
                  <a:pt x="391992" y="44098"/>
                </a:lnTo>
                <a:close/>
              </a:path>
              <a:path w="937259" h="189230">
                <a:moveTo>
                  <a:pt x="450177" y="45862"/>
                </a:moveTo>
                <a:lnTo>
                  <a:pt x="409858" y="45862"/>
                </a:lnTo>
                <a:lnTo>
                  <a:pt x="409858" y="125996"/>
                </a:lnTo>
                <a:lnTo>
                  <a:pt x="417087" y="164079"/>
                </a:lnTo>
                <a:lnTo>
                  <a:pt x="448224" y="187278"/>
                </a:lnTo>
                <a:lnTo>
                  <a:pt x="459501" y="188239"/>
                </a:lnTo>
                <a:lnTo>
                  <a:pt x="461265" y="188239"/>
                </a:lnTo>
                <a:lnTo>
                  <a:pt x="496733" y="172867"/>
                </a:lnTo>
                <a:lnTo>
                  <a:pt x="505999" y="152204"/>
                </a:lnTo>
                <a:lnTo>
                  <a:pt x="466305" y="152204"/>
                </a:lnTo>
                <a:lnTo>
                  <a:pt x="460677" y="150020"/>
                </a:lnTo>
                <a:lnTo>
                  <a:pt x="452277" y="141284"/>
                </a:lnTo>
                <a:lnTo>
                  <a:pt x="450177" y="135404"/>
                </a:lnTo>
                <a:lnTo>
                  <a:pt x="450177" y="45862"/>
                </a:lnTo>
                <a:close/>
              </a:path>
              <a:path w="937259" h="189230">
                <a:moveTo>
                  <a:pt x="538123" y="125744"/>
                </a:moveTo>
                <a:lnTo>
                  <a:pt x="508892" y="125744"/>
                </a:lnTo>
                <a:lnTo>
                  <a:pt x="508581" y="134732"/>
                </a:lnTo>
                <a:lnTo>
                  <a:pt x="508545" y="135777"/>
                </a:lnTo>
                <a:lnTo>
                  <a:pt x="507506" y="144959"/>
                </a:lnTo>
                <a:lnTo>
                  <a:pt x="506120" y="151624"/>
                </a:lnTo>
                <a:lnTo>
                  <a:pt x="506120" y="183955"/>
                </a:lnTo>
                <a:lnTo>
                  <a:pt x="538123" y="183955"/>
                </a:lnTo>
                <a:lnTo>
                  <a:pt x="538123" y="125744"/>
                </a:lnTo>
                <a:close/>
              </a:path>
              <a:path w="937259" h="189230">
                <a:moveTo>
                  <a:pt x="538123" y="45862"/>
                </a:moveTo>
                <a:lnTo>
                  <a:pt x="497804" y="45862"/>
                </a:lnTo>
                <a:lnTo>
                  <a:pt x="497804" y="134732"/>
                </a:lnTo>
                <a:lnTo>
                  <a:pt x="495617" y="140644"/>
                </a:lnTo>
                <a:lnTo>
                  <a:pt x="495536" y="140864"/>
                </a:lnTo>
                <a:lnTo>
                  <a:pt x="486380" y="150020"/>
                </a:lnTo>
                <a:lnTo>
                  <a:pt x="486246" y="150020"/>
                </a:lnTo>
                <a:lnTo>
                  <a:pt x="480584" y="152204"/>
                </a:lnTo>
                <a:lnTo>
                  <a:pt x="505999" y="152204"/>
                </a:lnTo>
                <a:lnTo>
                  <a:pt x="506120" y="125744"/>
                </a:lnTo>
                <a:lnTo>
                  <a:pt x="538123" y="125744"/>
                </a:lnTo>
                <a:lnTo>
                  <a:pt x="538123" y="45862"/>
                </a:lnTo>
                <a:close/>
              </a:path>
              <a:path w="937259" h="189230">
                <a:moveTo>
                  <a:pt x="508892" y="125744"/>
                </a:moveTo>
                <a:lnTo>
                  <a:pt x="506120" y="125744"/>
                </a:lnTo>
                <a:lnTo>
                  <a:pt x="506120" y="151624"/>
                </a:lnTo>
                <a:lnTo>
                  <a:pt x="507506" y="144959"/>
                </a:lnTo>
                <a:lnTo>
                  <a:pt x="508545" y="135777"/>
                </a:lnTo>
                <a:lnTo>
                  <a:pt x="508883" y="125996"/>
                </a:lnTo>
                <a:lnTo>
                  <a:pt x="508892" y="125744"/>
                </a:lnTo>
                <a:close/>
              </a:path>
              <a:path w="937259" h="189230">
                <a:moveTo>
                  <a:pt x="607303" y="45862"/>
                </a:moveTo>
                <a:lnTo>
                  <a:pt x="575300" y="45862"/>
                </a:lnTo>
                <a:lnTo>
                  <a:pt x="575300" y="183955"/>
                </a:lnTo>
                <a:lnTo>
                  <a:pt x="615619" y="183955"/>
                </a:lnTo>
                <a:lnTo>
                  <a:pt x="615619" y="105333"/>
                </a:lnTo>
                <a:lnTo>
                  <a:pt x="605035" y="105333"/>
                </a:lnTo>
                <a:lnTo>
                  <a:pt x="605342" y="95925"/>
                </a:lnTo>
                <a:lnTo>
                  <a:pt x="605366" y="95190"/>
                </a:lnTo>
                <a:lnTo>
                  <a:pt x="606358" y="85929"/>
                </a:lnTo>
                <a:lnTo>
                  <a:pt x="607303" y="81142"/>
                </a:lnTo>
                <a:lnTo>
                  <a:pt x="607303" y="45862"/>
                </a:lnTo>
                <a:close/>
              </a:path>
              <a:path w="937259" h="189230">
                <a:moveTo>
                  <a:pt x="694433" y="77614"/>
                </a:moveTo>
                <a:lnTo>
                  <a:pt x="646362" y="77614"/>
                </a:lnTo>
                <a:lnTo>
                  <a:pt x="651891" y="80050"/>
                </a:lnTo>
                <a:lnTo>
                  <a:pt x="655686" y="84669"/>
                </a:lnTo>
                <a:lnTo>
                  <a:pt x="659718" y="89373"/>
                </a:lnTo>
                <a:lnTo>
                  <a:pt x="661630" y="95190"/>
                </a:lnTo>
                <a:lnTo>
                  <a:pt x="661734" y="183955"/>
                </a:lnTo>
                <a:lnTo>
                  <a:pt x="702305" y="183955"/>
                </a:lnTo>
                <a:lnTo>
                  <a:pt x="702305" y="105333"/>
                </a:lnTo>
                <a:lnTo>
                  <a:pt x="691469" y="105333"/>
                </a:lnTo>
                <a:lnTo>
                  <a:pt x="691776" y="95925"/>
                </a:lnTo>
                <a:lnTo>
                  <a:pt x="691800" y="95190"/>
                </a:lnTo>
                <a:lnTo>
                  <a:pt x="692792" y="85929"/>
                </a:lnTo>
                <a:lnTo>
                  <a:pt x="694433" y="77614"/>
                </a:lnTo>
                <a:close/>
              </a:path>
              <a:path w="937259" h="189230">
                <a:moveTo>
                  <a:pt x="785633" y="77614"/>
                </a:moveTo>
                <a:lnTo>
                  <a:pt x="732964" y="77614"/>
                </a:lnTo>
                <a:lnTo>
                  <a:pt x="738706" y="80050"/>
                </a:lnTo>
                <a:lnTo>
                  <a:pt x="738577" y="80050"/>
                </a:lnTo>
                <a:lnTo>
                  <a:pt x="742372" y="84669"/>
                </a:lnTo>
                <a:lnTo>
                  <a:pt x="746404" y="89373"/>
                </a:lnTo>
                <a:lnTo>
                  <a:pt x="748316" y="95190"/>
                </a:lnTo>
                <a:lnTo>
                  <a:pt x="748420" y="183955"/>
                </a:lnTo>
                <a:lnTo>
                  <a:pt x="788739" y="183955"/>
                </a:lnTo>
                <a:lnTo>
                  <a:pt x="788739" y="105333"/>
                </a:lnTo>
                <a:lnTo>
                  <a:pt x="788417" y="95925"/>
                </a:lnTo>
                <a:lnTo>
                  <a:pt x="788392" y="95190"/>
                </a:lnTo>
                <a:lnTo>
                  <a:pt x="787353" y="85929"/>
                </a:lnTo>
                <a:lnTo>
                  <a:pt x="785633" y="77614"/>
                </a:lnTo>
                <a:close/>
              </a:path>
              <a:path w="937259" h="189230">
                <a:moveTo>
                  <a:pt x="607303" y="81142"/>
                </a:moveTo>
                <a:lnTo>
                  <a:pt x="606358" y="85929"/>
                </a:lnTo>
                <a:lnTo>
                  <a:pt x="605366" y="95190"/>
                </a:lnTo>
                <a:lnTo>
                  <a:pt x="605035" y="105333"/>
                </a:lnTo>
                <a:lnTo>
                  <a:pt x="607303" y="105333"/>
                </a:lnTo>
                <a:lnTo>
                  <a:pt x="607303" y="81142"/>
                </a:lnTo>
                <a:close/>
              </a:path>
              <a:path w="937259" h="189230">
                <a:moveTo>
                  <a:pt x="653922" y="41579"/>
                </a:moveTo>
                <a:lnTo>
                  <a:pt x="652158" y="41579"/>
                </a:lnTo>
                <a:lnTo>
                  <a:pt x="644771" y="42035"/>
                </a:lnTo>
                <a:lnTo>
                  <a:pt x="610327" y="70054"/>
                </a:lnTo>
                <a:lnTo>
                  <a:pt x="607303" y="81142"/>
                </a:lnTo>
                <a:lnTo>
                  <a:pt x="607303" y="105333"/>
                </a:lnTo>
                <a:lnTo>
                  <a:pt x="615619" y="105333"/>
                </a:lnTo>
                <a:lnTo>
                  <a:pt x="615619" y="95925"/>
                </a:lnTo>
                <a:lnTo>
                  <a:pt x="617719" y="89625"/>
                </a:lnTo>
                <a:lnTo>
                  <a:pt x="621919" y="84921"/>
                </a:lnTo>
                <a:lnTo>
                  <a:pt x="626119" y="80050"/>
                </a:lnTo>
                <a:lnTo>
                  <a:pt x="631914" y="77614"/>
                </a:lnTo>
                <a:lnTo>
                  <a:pt x="694426" y="77614"/>
                </a:lnTo>
                <a:lnTo>
                  <a:pt x="696269" y="71648"/>
                </a:lnTo>
                <a:lnTo>
                  <a:pt x="668223" y="43405"/>
                </a:lnTo>
                <a:lnTo>
                  <a:pt x="661403" y="42035"/>
                </a:lnTo>
                <a:lnTo>
                  <a:pt x="653922" y="41579"/>
                </a:lnTo>
                <a:close/>
              </a:path>
              <a:path w="937259" h="189230">
                <a:moveTo>
                  <a:pt x="696269" y="71648"/>
                </a:moveTo>
                <a:lnTo>
                  <a:pt x="694433" y="77614"/>
                </a:lnTo>
                <a:lnTo>
                  <a:pt x="692792" y="85929"/>
                </a:lnTo>
                <a:lnTo>
                  <a:pt x="691800" y="95190"/>
                </a:lnTo>
                <a:lnTo>
                  <a:pt x="691469" y="105333"/>
                </a:lnTo>
                <a:lnTo>
                  <a:pt x="701297" y="105333"/>
                </a:lnTo>
                <a:lnTo>
                  <a:pt x="696269" y="71648"/>
                </a:lnTo>
                <a:close/>
              </a:path>
              <a:path w="937259" h="189230">
                <a:moveTo>
                  <a:pt x="740608" y="41579"/>
                </a:moveTo>
                <a:lnTo>
                  <a:pt x="738844" y="41579"/>
                </a:lnTo>
                <a:lnTo>
                  <a:pt x="731457" y="42035"/>
                </a:lnTo>
                <a:lnTo>
                  <a:pt x="699848" y="63439"/>
                </a:lnTo>
                <a:lnTo>
                  <a:pt x="696269" y="71648"/>
                </a:lnTo>
                <a:lnTo>
                  <a:pt x="698191" y="77614"/>
                </a:lnTo>
                <a:lnTo>
                  <a:pt x="699911" y="85929"/>
                </a:lnTo>
                <a:lnTo>
                  <a:pt x="700950" y="95190"/>
                </a:lnTo>
                <a:lnTo>
                  <a:pt x="701297" y="105333"/>
                </a:lnTo>
                <a:lnTo>
                  <a:pt x="702305" y="105333"/>
                </a:lnTo>
                <a:lnTo>
                  <a:pt x="702305" y="95925"/>
                </a:lnTo>
                <a:lnTo>
                  <a:pt x="704405" y="89625"/>
                </a:lnTo>
                <a:lnTo>
                  <a:pt x="708605" y="84921"/>
                </a:lnTo>
                <a:lnTo>
                  <a:pt x="712805" y="80050"/>
                </a:lnTo>
                <a:lnTo>
                  <a:pt x="718516" y="77614"/>
                </a:lnTo>
                <a:lnTo>
                  <a:pt x="785641" y="77614"/>
                </a:lnTo>
                <a:lnTo>
                  <a:pt x="783195" y="70054"/>
                </a:lnTo>
                <a:lnTo>
                  <a:pt x="754971" y="43405"/>
                </a:lnTo>
                <a:lnTo>
                  <a:pt x="748105" y="42035"/>
                </a:lnTo>
                <a:lnTo>
                  <a:pt x="740608" y="41579"/>
                </a:lnTo>
                <a:close/>
              </a:path>
              <a:path w="937259" h="189230">
                <a:moveTo>
                  <a:pt x="847554" y="142124"/>
                </a:moveTo>
                <a:lnTo>
                  <a:pt x="811771" y="142124"/>
                </a:lnTo>
                <a:lnTo>
                  <a:pt x="813251" y="152472"/>
                </a:lnTo>
                <a:lnTo>
                  <a:pt x="838529" y="181435"/>
                </a:lnTo>
                <a:lnTo>
                  <a:pt x="875525" y="188239"/>
                </a:lnTo>
                <a:lnTo>
                  <a:pt x="884550" y="187908"/>
                </a:lnTo>
                <a:lnTo>
                  <a:pt x="925278" y="172080"/>
                </a:lnTo>
                <a:lnTo>
                  <a:pt x="934938" y="159008"/>
                </a:lnTo>
                <a:lnTo>
                  <a:pt x="867041" y="159008"/>
                </a:lnTo>
                <a:lnTo>
                  <a:pt x="860069" y="157328"/>
                </a:lnTo>
                <a:lnTo>
                  <a:pt x="855366" y="153968"/>
                </a:lnTo>
                <a:lnTo>
                  <a:pt x="850830" y="150440"/>
                </a:lnTo>
                <a:lnTo>
                  <a:pt x="848226" y="146492"/>
                </a:lnTo>
                <a:lnTo>
                  <a:pt x="847554" y="142124"/>
                </a:lnTo>
                <a:close/>
              </a:path>
              <a:path w="937259" h="189230">
                <a:moveTo>
                  <a:pt x="873005" y="41830"/>
                </a:moveTo>
                <a:lnTo>
                  <a:pt x="864910" y="42145"/>
                </a:lnTo>
                <a:lnTo>
                  <a:pt x="857255" y="43090"/>
                </a:lnTo>
                <a:lnTo>
                  <a:pt x="849465" y="44791"/>
                </a:lnTo>
                <a:lnTo>
                  <a:pt x="849655" y="44791"/>
                </a:lnTo>
                <a:lnTo>
                  <a:pt x="843270" y="46870"/>
                </a:lnTo>
                <a:lnTo>
                  <a:pt x="816259" y="79173"/>
                </a:lnTo>
                <a:lnTo>
                  <a:pt x="815995" y="88281"/>
                </a:lnTo>
                <a:lnTo>
                  <a:pt x="816574" y="94607"/>
                </a:lnTo>
                <a:lnTo>
                  <a:pt x="843837" y="124296"/>
                </a:lnTo>
                <a:lnTo>
                  <a:pt x="876533" y="130028"/>
                </a:lnTo>
                <a:lnTo>
                  <a:pt x="885605" y="131036"/>
                </a:lnTo>
                <a:lnTo>
                  <a:pt x="891905" y="132800"/>
                </a:lnTo>
                <a:lnTo>
                  <a:pt x="895433" y="135320"/>
                </a:lnTo>
                <a:lnTo>
                  <a:pt x="898960" y="137672"/>
                </a:lnTo>
                <a:lnTo>
                  <a:pt x="900724" y="140864"/>
                </a:lnTo>
                <a:lnTo>
                  <a:pt x="900724" y="149432"/>
                </a:lnTo>
                <a:lnTo>
                  <a:pt x="898372" y="152960"/>
                </a:lnTo>
                <a:lnTo>
                  <a:pt x="893669" y="155480"/>
                </a:lnTo>
                <a:lnTo>
                  <a:pt x="889133" y="157832"/>
                </a:lnTo>
                <a:lnTo>
                  <a:pt x="883337" y="159008"/>
                </a:lnTo>
                <a:lnTo>
                  <a:pt x="934938" y="159008"/>
                </a:lnTo>
                <a:lnTo>
                  <a:pt x="936980" y="152472"/>
                </a:lnTo>
                <a:lnTo>
                  <a:pt x="936914" y="142124"/>
                </a:lnTo>
                <a:lnTo>
                  <a:pt x="936253" y="135320"/>
                </a:lnTo>
                <a:lnTo>
                  <a:pt x="936130" y="134045"/>
                </a:lnTo>
                <a:lnTo>
                  <a:pt x="905953" y="103443"/>
                </a:lnTo>
                <a:lnTo>
                  <a:pt x="872501" y="97521"/>
                </a:lnTo>
                <a:lnTo>
                  <a:pt x="865277" y="96681"/>
                </a:lnTo>
                <a:lnTo>
                  <a:pt x="860069" y="95253"/>
                </a:lnTo>
                <a:lnTo>
                  <a:pt x="853686" y="91221"/>
                </a:lnTo>
                <a:lnTo>
                  <a:pt x="852090" y="88281"/>
                </a:lnTo>
                <a:lnTo>
                  <a:pt x="852090" y="80386"/>
                </a:lnTo>
                <a:lnTo>
                  <a:pt x="853938" y="77194"/>
                </a:lnTo>
                <a:lnTo>
                  <a:pt x="861329" y="72490"/>
                </a:lnTo>
                <a:lnTo>
                  <a:pt x="866285" y="71314"/>
                </a:lnTo>
                <a:lnTo>
                  <a:pt x="929806" y="71314"/>
                </a:lnTo>
                <a:lnTo>
                  <a:pt x="928570" y="67912"/>
                </a:lnTo>
                <a:lnTo>
                  <a:pt x="897134" y="44791"/>
                </a:lnTo>
                <a:lnTo>
                  <a:pt x="885715" y="42571"/>
                </a:lnTo>
                <a:lnTo>
                  <a:pt x="873005" y="41830"/>
                </a:lnTo>
                <a:close/>
              </a:path>
              <a:path w="937259" h="189230">
                <a:moveTo>
                  <a:pt x="929806" y="71314"/>
                </a:moveTo>
                <a:lnTo>
                  <a:pt x="880397" y="71314"/>
                </a:lnTo>
                <a:lnTo>
                  <a:pt x="886361" y="72910"/>
                </a:lnTo>
                <a:lnTo>
                  <a:pt x="890393" y="76102"/>
                </a:lnTo>
                <a:lnTo>
                  <a:pt x="894454" y="79173"/>
                </a:lnTo>
                <a:lnTo>
                  <a:pt x="896777" y="82906"/>
                </a:lnTo>
                <a:lnTo>
                  <a:pt x="897448" y="87441"/>
                </a:lnTo>
                <a:lnTo>
                  <a:pt x="933232" y="87441"/>
                </a:lnTo>
                <a:lnTo>
                  <a:pt x="931900" y="77194"/>
                </a:lnTo>
                <a:lnTo>
                  <a:pt x="931877" y="77015"/>
                </a:lnTo>
                <a:lnTo>
                  <a:pt x="929806" y="71314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11485" y="1627522"/>
            <a:ext cx="828675" cy="198755"/>
          </a:xfrm>
          <a:custGeom>
            <a:avLst/>
            <a:gdLst/>
            <a:ahLst/>
            <a:cxnLst/>
            <a:rect l="l" t="t" r="r" b="b"/>
            <a:pathLst>
              <a:path w="828675" h="198755">
                <a:moveTo>
                  <a:pt x="36287" y="8315"/>
                </a:moveTo>
                <a:lnTo>
                  <a:pt x="0" y="8315"/>
                </a:lnTo>
                <a:lnTo>
                  <a:pt x="0" y="193783"/>
                </a:lnTo>
                <a:lnTo>
                  <a:pt x="41327" y="193783"/>
                </a:lnTo>
                <a:lnTo>
                  <a:pt x="41327" y="141116"/>
                </a:lnTo>
                <a:lnTo>
                  <a:pt x="36287" y="141116"/>
                </a:lnTo>
                <a:lnTo>
                  <a:pt x="36287" y="105333"/>
                </a:lnTo>
                <a:lnTo>
                  <a:pt x="41327" y="105333"/>
                </a:lnTo>
                <a:lnTo>
                  <a:pt x="41327" y="44098"/>
                </a:lnTo>
                <a:lnTo>
                  <a:pt x="36287" y="44098"/>
                </a:lnTo>
                <a:lnTo>
                  <a:pt x="36287" y="8315"/>
                </a:lnTo>
                <a:close/>
              </a:path>
              <a:path w="828675" h="198755">
                <a:moveTo>
                  <a:pt x="41327" y="105333"/>
                </a:moveTo>
                <a:lnTo>
                  <a:pt x="36287" y="105333"/>
                </a:lnTo>
                <a:lnTo>
                  <a:pt x="36287" y="141116"/>
                </a:lnTo>
                <a:lnTo>
                  <a:pt x="41327" y="141116"/>
                </a:lnTo>
                <a:lnTo>
                  <a:pt x="41327" y="105333"/>
                </a:lnTo>
                <a:close/>
              </a:path>
              <a:path w="828675" h="198755">
                <a:moveTo>
                  <a:pt x="67282" y="8315"/>
                </a:moveTo>
                <a:lnTo>
                  <a:pt x="41327" y="8315"/>
                </a:lnTo>
                <a:lnTo>
                  <a:pt x="41327" y="44098"/>
                </a:lnTo>
                <a:lnTo>
                  <a:pt x="75682" y="44098"/>
                </a:lnTo>
                <a:lnTo>
                  <a:pt x="81142" y="45358"/>
                </a:lnTo>
                <a:lnTo>
                  <a:pt x="85677" y="47878"/>
                </a:lnTo>
                <a:lnTo>
                  <a:pt x="90381" y="50230"/>
                </a:lnTo>
                <a:lnTo>
                  <a:pt x="93993" y="53758"/>
                </a:lnTo>
                <a:lnTo>
                  <a:pt x="96513" y="58462"/>
                </a:lnTo>
                <a:lnTo>
                  <a:pt x="99059" y="63108"/>
                </a:lnTo>
                <a:lnTo>
                  <a:pt x="100293" y="68458"/>
                </a:lnTo>
                <a:lnTo>
                  <a:pt x="100293" y="80890"/>
                </a:lnTo>
                <a:lnTo>
                  <a:pt x="98977" y="86370"/>
                </a:lnTo>
                <a:lnTo>
                  <a:pt x="96513" y="90969"/>
                </a:lnTo>
                <a:lnTo>
                  <a:pt x="93993" y="95505"/>
                </a:lnTo>
                <a:lnTo>
                  <a:pt x="90381" y="99033"/>
                </a:lnTo>
                <a:lnTo>
                  <a:pt x="85677" y="101553"/>
                </a:lnTo>
                <a:lnTo>
                  <a:pt x="81142" y="104073"/>
                </a:lnTo>
                <a:lnTo>
                  <a:pt x="75682" y="105333"/>
                </a:lnTo>
                <a:lnTo>
                  <a:pt x="41327" y="105333"/>
                </a:lnTo>
                <a:lnTo>
                  <a:pt x="41327" y="141116"/>
                </a:lnTo>
                <a:lnTo>
                  <a:pt x="67282" y="141116"/>
                </a:lnTo>
                <a:lnTo>
                  <a:pt x="78574" y="140628"/>
                </a:lnTo>
                <a:lnTo>
                  <a:pt x="115287" y="128989"/>
                </a:lnTo>
                <a:lnTo>
                  <a:pt x="139770" y="95505"/>
                </a:lnTo>
                <a:lnTo>
                  <a:pt x="139856" y="95253"/>
                </a:lnTo>
                <a:lnTo>
                  <a:pt x="141557" y="86370"/>
                </a:lnTo>
                <a:lnTo>
                  <a:pt x="142124" y="76858"/>
                </a:lnTo>
                <a:lnTo>
                  <a:pt x="142124" y="72826"/>
                </a:lnTo>
                <a:lnTo>
                  <a:pt x="128138" y="31530"/>
                </a:lnTo>
                <a:lnTo>
                  <a:pt x="89016" y="10268"/>
                </a:lnTo>
                <a:lnTo>
                  <a:pt x="78574" y="8804"/>
                </a:lnTo>
                <a:lnTo>
                  <a:pt x="67282" y="8315"/>
                </a:lnTo>
                <a:close/>
              </a:path>
              <a:path w="828675" h="198755">
                <a:moveTo>
                  <a:pt x="41327" y="8315"/>
                </a:moveTo>
                <a:lnTo>
                  <a:pt x="36287" y="8315"/>
                </a:lnTo>
                <a:lnTo>
                  <a:pt x="36287" y="44098"/>
                </a:lnTo>
                <a:lnTo>
                  <a:pt x="41327" y="44098"/>
                </a:lnTo>
                <a:lnTo>
                  <a:pt x="41327" y="8315"/>
                </a:lnTo>
                <a:close/>
              </a:path>
              <a:path w="828675" h="198755">
                <a:moveTo>
                  <a:pt x="199043" y="55690"/>
                </a:moveTo>
                <a:lnTo>
                  <a:pt x="167040" y="55690"/>
                </a:lnTo>
                <a:lnTo>
                  <a:pt x="167040" y="193783"/>
                </a:lnTo>
                <a:lnTo>
                  <a:pt x="207359" y="193783"/>
                </a:lnTo>
                <a:lnTo>
                  <a:pt x="207359" y="123477"/>
                </a:lnTo>
                <a:lnTo>
                  <a:pt x="207926" y="115539"/>
                </a:lnTo>
                <a:lnTo>
                  <a:pt x="208081" y="114909"/>
                </a:lnTo>
                <a:lnTo>
                  <a:pt x="198287" y="114909"/>
                </a:lnTo>
                <a:lnTo>
                  <a:pt x="198972" y="102687"/>
                </a:lnTo>
                <a:lnTo>
                  <a:pt x="199043" y="55690"/>
                </a:lnTo>
                <a:close/>
              </a:path>
              <a:path w="828675" h="198755">
                <a:moveTo>
                  <a:pt x="199043" y="102687"/>
                </a:moveTo>
                <a:lnTo>
                  <a:pt x="198640" y="108609"/>
                </a:lnTo>
                <a:lnTo>
                  <a:pt x="198287" y="114909"/>
                </a:lnTo>
                <a:lnTo>
                  <a:pt x="199043" y="114909"/>
                </a:lnTo>
                <a:lnTo>
                  <a:pt x="199043" y="102687"/>
                </a:lnTo>
                <a:close/>
              </a:path>
              <a:path w="828675" h="198755">
                <a:moveTo>
                  <a:pt x="252214" y="53926"/>
                </a:moveTo>
                <a:lnTo>
                  <a:pt x="246922" y="53926"/>
                </a:lnTo>
                <a:lnTo>
                  <a:pt x="235771" y="54918"/>
                </a:lnTo>
                <a:lnTo>
                  <a:pt x="205233" y="78574"/>
                </a:lnTo>
                <a:lnTo>
                  <a:pt x="201491" y="88701"/>
                </a:lnTo>
                <a:lnTo>
                  <a:pt x="201374" y="89016"/>
                </a:lnTo>
                <a:lnTo>
                  <a:pt x="199054" y="101210"/>
                </a:lnTo>
                <a:lnTo>
                  <a:pt x="199043" y="114909"/>
                </a:lnTo>
                <a:lnTo>
                  <a:pt x="208081" y="114909"/>
                </a:lnTo>
                <a:lnTo>
                  <a:pt x="209627" y="108609"/>
                </a:lnTo>
                <a:lnTo>
                  <a:pt x="212462" y="102687"/>
                </a:lnTo>
                <a:lnTo>
                  <a:pt x="242134" y="88701"/>
                </a:lnTo>
                <a:lnTo>
                  <a:pt x="252214" y="88701"/>
                </a:lnTo>
                <a:lnTo>
                  <a:pt x="252214" y="53926"/>
                </a:lnTo>
                <a:close/>
              </a:path>
              <a:path w="828675" h="198755">
                <a:moveTo>
                  <a:pt x="339648" y="50902"/>
                </a:moveTo>
                <a:lnTo>
                  <a:pt x="301345" y="59738"/>
                </a:lnTo>
                <a:lnTo>
                  <a:pt x="271767" y="88654"/>
                </a:lnTo>
                <a:lnTo>
                  <a:pt x="263798" y="122217"/>
                </a:lnTo>
                <a:lnTo>
                  <a:pt x="263798" y="128012"/>
                </a:lnTo>
                <a:lnTo>
                  <a:pt x="275012" y="166883"/>
                </a:lnTo>
                <a:lnTo>
                  <a:pt x="307393" y="193027"/>
                </a:lnTo>
                <a:lnTo>
                  <a:pt x="339648" y="198571"/>
                </a:lnTo>
                <a:lnTo>
                  <a:pt x="348578" y="198224"/>
                </a:lnTo>
                <a:lnTo>
                  <a:pt x="385133" y="186223"/>
                </a:lnTo>
                <a:lnTo>
                  <a:pt x="405852" y="164552"/>
                </a:lnTo>
                <a:lnTo>
                  <a:pt x="332088" y="164552"/>
                </a:lnTo>
                <a:lnTo>
                  <a:pt x="325620" y="162872"/>
                </a:lnTo>
                <a:lnTo>
                  <a:pt x="314869" y="156152"/>
                </a:lnTo>
                <a:lnTo>
                  <a:pt x="310837" y="151448"/>
                </a:lnTo>
                <a:lnTo>
                  <a:pt x="305461" y="139352"/>
                </a:lnTo>
                <a:lnTo>
                  <a:pt x="304117" y="132632"/>
                </a:lnTo>
                <a:lnTo>
                  <a:pt x="304117" y="117345"/>
                </a:lnTo>
                <a:lnTo>
                  <a:pt x="332256" y="84921"/>
                </a:lnTo>
                <a:lnTo>
                  <a:pt x="405331" y="84921"/>
                </a:lnTo>
                <a:lnTo>
                  <a:pt x="404032" y="82717"/>
                </a:lnTo>
                <a:lnTo>
                  <a:pt x="371399" y="56698"/>
                </a:lnTo>
                <a:lnTo>
                  <a:pt x="348342" y="51265"/>
                </a:lnTo>
                <a:lnTo>
                  <a:pt x="339648" y="50902"/>
                </a:lnTo>
                <a:close/>
              </a:path>
              <a:path w="828675" h="198755">
                <a:moveTo>
                  <a:pt x="405331" y="84921"/>
                </a:moveTo>
                <a:lnTo>
                  <a:pt x="347208" y="84921"/>
                </a:lnTo>
                <a:lnTo>
                  <a:pt x="353592" y="86685"/>
                </a:lnTo>
                <a:lnTo>
                  <a:pt x="358800" y="90213"/>
                </a:lnTo>
                <a:lnTo>
                  <a:pt x="364175" y="93741"/>
                </a:lnTo>
                <a:lnTo>
                  <a:pt x="368291" y="98529"/>
                </a:lnTo>
                <a:lnTo>
                  <a:pt x="371147" y="104577"/>
                </a:lnTo>
                <a:lnTo>
                  <a:pt x="374003" y="110457"/>
                </a:lnTo>
                <a:lnTo>
                  <a:pt x="375431" y="117345"/>
                </a:lnTo>
                <a:lnTo>
                  <a:pt x="375431" y="132632"/>
                </a:lnTo>
                <a:lnTo>
                  <a:pt x="374003" y="139352"/>
                </a:lnTo>
                <a:lnTo>
                  <a:pt x="371147" y="145400"/>
                </a:lnTo>
                <a:lnTo>
                  <a:pt x="368459" y="151448"/>
                </a:lnTo>
                <a:lnTo>
                  <a:pt x="364511" y="156152"/>
                </a:lnTo>
                <a:lnTo>
                  <a:pt x="354096" y="162872"/>
                </a:lnTo>
                <a:lnTo>
                  <a:pt x="347544" y="164552"/>
                </a:lnTo>
                <a:lnTo>
                  <a:pt x="405852" y="164552"/>
                </a:lnTo>
                <a:lnTo>
                  <a:pt x="415750" y="128012"/>
                </a:lnTo>
                <a:lnTo>
                  <a:pt x="415750" y="122217"/>
                </a:lnTo>
                <a:lnTo>
                  <a:pt x="407529" y="88654"/>
                </a:lnTo>
                <a:lnTo>
                  <a:pt x="405331" y="84921"/>
                </a:lnTo>
                <a:close/>
              </a:path>
              <a:path w="828675" h="198755">
                <a:moveTo>
                  <a:pt x="513691" y="5795"/>
                </a:moveTo>
                <a:lnTo>
                  <a:pt x="500084" y="5795"/>
                </a:lnTo>
                <a:lnTo>
                  <a:pt x="487657" y="6520"/>
                </a:lnTo>
                <a:lnTo>
                  <a:pt x="450000" y="32066"/>
                </a:lnTo>
                <a:lnTo>
                  <a:pt x="446661" y="52918"/>
                </a:lnTo>
                <a:lnTo>
                  <a:pt x="446661" y="193783"/>
                </a:lnTo>
                <a:lnTo>
                  <a:pt x="484208" y="193783"/>
                </a:lnTo>
                <a:lnTo>
                  <a:pt x="484208" y="45862"/>
                </a:lnTo>
                <a:lnTo>
                  <a:pt x="485384" y="42334"/>
                </a:lnTo>
                <a:lnTo>
                  <a:pt x="487736" y="39815"/>
                </a:lnTo>
                <a:lnTo>
                  <a:pt x="490256" y="37295"/>
                </a:lnTo>
                <a:lnTo>
                  <a:pt x="493784" y="36035"/>
                </a:lnTo>
                <a:lnTo>
                  <a:pt x="513691" y="36035"/>
                </a:lnTo>
                <a:lnTo>
                  <a:pt x="513691" y="5795"/>
                </a:lnTo>
                <a:close/>
              </a:path>
              <a:path w="828675" h="198755">
                <a:moveTo>
                  <a:pt x="446661" y="56950"/>
                </a:moveTo>
                <a:lnTo>
                  <a:pt x="430533" y="56950"/>
                </a:lnTo>
                <a:lnTo>
                  <a:pt x="430533" y="86433"/>
                </a:lnTo>
                <a:lnTo>
                  <a:pt x="446661" y="86433"/>
                </a:lnTo>
                <a:lnTo>
                  <a:pt x="446661" y="56950"/>
                </a:lnTo>
                <a:close/>
              </a:path>
              <a:path w="828675" h="198755">
                <a:moveTo>
                  <a:pt x="513187" y="56950"/>
                </a:moveTo>
                <a:lnTo>
                  <a:pt x="484208" y="56950"/>
                </a:lnTo>
                <a:lnTo>
                  <a:pt x="484208" y="86433"/>
                </a:lnTo>
                <a:lnTo>
                  <a:pt x="513187" y="86433"/>
                </a:lnTo>
                <a:lnTo>
                  <a:pt x="513187" y="56950"/>
                </a:lnTo>
                <a:close/>
              </a:path>
              <a:path w="828675" h="198755">
                <a:moveTo>
                  <a:pt x="580722" y="55690"/>
                </a:moveTo>
                <a:lnTo>
                  <a:pt x="540403" y="55690"/>
                </a:lnTo>
                <a:lnTo>
                  <a:pt x="540403" y="193783"/>
                </a:lnTo>
                <a:lnTo>
                  <a:pt x="580722" y="193783"/>
                </a:lnTo>
                <a:lnTo>
                  <a:pt x="580722" y="55690"/>
                </a:lnTo>
                <a:close/>
              </a:path>
              <a:path w="828675" h="198755">
                <a:moveTo>
                  <a:pt x="540403" y="55690"/>
                </a:moveTo>
                <a:lnTo>
                  <a:pt x="524023" y="55690"/>
                </a:lnTo>
                <a:lnTo>
                  <a:pt x="524023" y="85425"/>
                </a:lnTo>
                <a:lnTo>
                  <a:pt x="540403" y="85425"/>
                </a:lnTo>
                <a:lnTo>
                  <a:pt x="540403" y="55690"/>
                </a:lnTo>
                <a:close/>
              </a:path>
              <a:path w="828675" h="198755">
                <a:moveTo>
                  <a:pt x="563754" y="0"/>
                </a:moveTo>
                <a:lnTo>
                  <a:pt x="548466" y="0"/>
                </a:lnTo>
                <a:lnTo>
                  <a:pt x="542839" y="2015"/>
                </a:lnTo>
                <a:lnTo>
                  <a:pt x="535615" y="9911"/>
                </a:lnTo>
                <a:lnTo>
                  <a:pt x="533851" y="14951"/>
                </a:lnTo>
                <a:lnTo>
                  <a:pt x="533851" y="27215"/>
                </a:lnTo>
                <a:lnTo>
                  <a:pt x="535615" y="32255"/>
                </a:lnTo>
                <a:lnTo>
                  <a:pt x="539143" y="36287"/>
                </a:lnTo>
                <a:lnTo>
                  <a:pt x="542839" y="40151"/>
                </a:lnTo>
                <a:lnTo>
                  <a:pt x="548466" y="42082"/>
                </a:lnTo>
                <a:lnTo>
                  <a:pt x="563754" y="42082"/>
                </a:lnTo>
                <a:lnTo>
                  <a:pt x="569382" y="40151"/>
                </a:lnTo>
                <a:lnTo>
                  <a:pt x="572910" y="36287"/>
                </a:lnTo>
                <a:lnTo>
                  <a:pt x="576438" y="32255"/>
                </a:lnTo>
                <a:lnTo>
                  <a:pt x="578202" y="27215"/>
                </a:lnTo>
                <a:lnTo>
                  <a:pt x="578202" y="14951"/>
                </a:lnTo>
                <a:lnTo>
                  <a:pt x="576438" y="9911"/>
                </a:lnTo>
                <a:lnTo>
                  <a:pt x="572910" y="6047"/>
                </a:lnTo>
                <a:lnTo>
                  <a:pt x="569382" y="2015"/>
                </a:lnTo>
                <a:lnTo>
                  <a:pt x="563754" y="0"/>
                </a:lnTo>
                <a:close/>
              </a:path>
              <a:path w="828675" h="198755">
                <a:moveTo>
                  <a:pt x="660454" y="9827"/>
                </a:moveTo>
                <a:lnTo>
                  <a:pt x="619883" y="9827"/>
                </a:lnTo>
                <a:lnTo>
                  <a:pt x="619883" y="193783"/>
                </a:lnTo>
                <a:lnTo>
                  <a:pt x="660454" y="193783"/>
                </a:lnTo>
                <a:lnTo>
                  <a:pt x="660454" y="9827"/>
                </a:lnTo>
                <a:close/>
              </a:path>
              <a:path w="828675" h="198755">
                <a:moveTo>
                  <a:pt x="619883" y="9827"/>
                </a:moveTo>
                <a:lnTo>
                  <a:pt x="603503" y="9827"/>
                </a:lnTo>
                <a:lnTo>
                  <a:pt x="603503" y="39563"/>
                </a:lnTo>
                <a:lnTo>
                  <a:pt x="619883" y="39563"/>
                </a:lnTo>
                <a:lnTo>
                  <a:pt x="619883" y="9827"/>
                </a:lnTo>
                <a:close/>
              </a:path>
              <a:path w="828675" h="198755">
                <a:moveTo>
                  <a:pt x="759344" y="50902"/>
                </a:moveTo>
                <a:lnTo>
                  <a:pt x="717072" y="63817"/>
                </a:lnTo>
                <a:lnTo>
                  <a:pt x="693574" y="95757"/>
                </a:lnTo>
                <a:lnTo>
                  <a:pt x="689038" y="127256"/>
                </a:lnTo>
                <a:lnTo>
                  <a:pt x="689292" y="133220"/>
                </a:lnTo>
                <a:lnTo>
                  <a:pt x="703023" y="171088"/>
                </a:lnTo>
                <a:lnTo>
                  <a:pt x="736665" y="195169"/>
                </a:lnTo>
                <a:lnTo>
                  <a:pt x="760856" y="198571"/>
                </a:lnTo>
                <a:lnTo>
                  <a:pt x="769298" y="198193"/>
                </a:lnTo>
                <a:lnTo>
                  <a:pt x="809081" y="180758"/>
                </a:lnTo>
                <a:lnTo>
                  <a:pt x="820166" y="165812"/>
                </a:lnTo>
                <a:lnTo>
                  <a:pt x="752792" y="165812"/>
                </a:lnTo>
                <a:lnTo>
                  <a:pt x="746240" y="164132"/>
                </a:lnTo>
                <a:lnTo>
                  <a:pt x="726927" y="135320"/>
                </a:lnTo>
                <a:lnTo>
                  <a:pt x="705921" y="135320"/>
                </a:lnTo>
                <a:lnTo>
                  <a:pt x="705921" y="112452"/>
                </a:lnTo>
                <a:lnTo>
                  <a:pt x="727197" y="112452"/>
                </a:lnTo>
                <a:lnTo>
                  <a:pt x="727834" y="108672"/>
                </a:lnTo>
                <a:lnTo>
                  <a:pt x="730365" y="102561"/>
                </a:lnTo>
                <a:lnTo>
                  <a:pt x="732885" y="96345"/>
                </a:lnTo>
                <a:lnTo>
                  <a:pt x="736581" y="91641"/>
                </a:lnTo>
                <a:lnTo>
                  <a:pt x="746324" y="85257"/>
                </a:lnTo>
                <a:lnTo>
                  <a:pt x="752288" y="83662"/>
                </a:lnTo>
                <a:lnTo>
                  <a:pt x="818157" y="83662"/>
                </a:lnTo>
                <a:lnTo>
                  <a:pt x="815586" y="79267"/>
                </a:lnTo>
                <a:lnTo>
                  <a:pt x="779755" y="53422"/>
                </a:lnTo>
                <a:lnTo>
                  <a:pt x="769991" y="51532"/>
                </a:lnTo>
                <a:lnTo>
                  <a:pt x="759344" y="50902"/>
                </a:lnTo>
                <a:close/>
              </a:path>
              <a:path w="828675" h="198755">
                <a:moveTo>
                  <a:pt x="825618" y="150944"/>
                </a:moveTo>
                <a:lnTo>
                  <a:pt x="788575" y="150944"/>
                </a:lnTo>
                <a:lnTo>
                  <a:pt x="786895" y="155144"/>
                </a:lnTo>
                <a:lnTo>
                  <a:pt x="783703" y="158672"/>
                </a:lnTo>
                <a:lnTo>
                  <a:pt x="774296" y="164384"/>
                </a:lnTo>
                <a:lnTo>
                  <a:pt x="768248" y="165812"/>
                </a:lnTo>
                <a:lnTo>
                  <a:pt x="820166" y="165812"/>
                </a:lnTo>
                <a:lnTo>
                  <a:pt x="821099" y="164132"/>
                </a:lnTo>
                <a:lnTo>
                  <a:pt x="823744" y="157685"/>
                </a:lnTo>
                <a:lnTo>
                  <a:pt x="825618" y="150944"/>
                </a:lnTo>
                <a:close/>
              </a:path>
              <a:path w="828675" h="198755">
                <a:moveTo>
                  <a:pt x="727197" y="112452"/>
                </a:moveTo>
                <a:lnTo>
                  <a:pt x="705921" y="112452"/>
                </a:lnTo>
                <a:lnTo>
                  <a:pt x="705921" y="135320"/>
                </a:lnTo>
                <a:lnTo>
                  <a:pt x="726927" y="135320"/>
                </a:lnTo>
                <a:lnTo>
                  <a:pt x="726811" y="114741"/>
                </a:lnTo>
                <a:lnTo>
                  <a:pt x="727197" y="112452"/>
                </a:lnTo>
                <a:close/>
              </a:path>
              <a:path w="828675" h="198755">
                <a:moveTo>
                  <a:pt x="790210" y="112452"/>
                </a:moveTo>
                <a:lnTo>
                  <a:pt x="727197" y="112452"/>
                </a:lnTo>
                <a:lnTo>
                  <a:pt x="726811" y="114741"/>
                </a:lnTo>
                <a:lnTo>
                  <a:pt x="726696" y="133903"/>
                </a:lnTo>
                <a:lnTo>
                  <a:pt x="726927" y="135320"/>
                </a:lnTo>
                <a:lnTo>
                  <a:pt x="828138" y="135320"/>
                </a:lnTo>
                <a:lnTo>
                  <a:pt x="828138" y="122973"/>
                </a:lnTo>
                <a:lnTo>
                  <a:pt x="790591" y="122973"/>
                </a:lnTo>
                <a:lnTo>
                  <a:pt x="790591" y="114741"/>
                </a:lnTo>
                <a:lnTo>
                  <a:pt x="790210" y="112452"/>
                </a:lnTo>
                <a:close/>
              </a:path>
              <a:path w="828675" h="198755">
                <a:moveTo>
                  <a:pt x="818157" y="83662"/>
                </a:moveTo>
                <a:lnTo>
                  <a:pt x="766232" y="83662"/>
                </a:lnTo>
                <a:lnTo>
                  <a:pt x="771944" y="85257"/>
                </a:lnTo>
                <a:lnTo>
                  <a:pt x="776480" y="88449"/>
                </a:lnTo>
                <a:lnTo>
                  <a:pt x="781183" y="91473"/>
                </a:lnTo>
                <a:lnTo>
                  <a:pt x="784711" y="95925"/>
                </a:lnTo>
                <a:lnTo>
                  <a:pt x="789415" y="107685"/>
                </a:lnTo>
                <a:lnTo>
                  <a:pt x="790591" y="114741"/>
                </a:lnTo>
                <a:lnTo>
                  <a:pt x="790591" y="122973"/>
                </a:lnTo>
                <a:lnTo>
                  <a:pt x="803617" y="112452"/>
                </a:lnTo>
                <a:lnTo>
                  <a:pt x="827634" y="112452"/>
                </a:lnTo>
                <a:lnTo>
                  <a:pt x="826122" y="103569"/>
                </a:lnTo>
                <a:lnTo>
                  <a:pt x="823602" y="95064"/>
                </a:lnTo>
                <a:lnTo>
                  <a:pt x="820075" y="86937"/>
                </a:lnTo>
                <a:lnTo>
                  <a:pt x="818157" y="83662"/>
                </a:lnTo>
                <a:close/>
              </a:path>
              <a:path w="828675" h="198755">
                <a:moveTo>
                  <a:pt x="827634" y="112452"/>
                </a:moveTo>
                <a:lnTo>
                  <a:pt x="803617" y="112452"/>
                </a:lnTo>
                <a:lnTo>
                  <a:pt x="790591" y="122973"/>
                </a:lnTo>
                <a:lnTo>
                  <a:pt x="828138" y="122973"/>
                </a:lnTo>
                <a:lnTo>
                  <a:pt x="828138" y="121713"/>
                </a:lnTo>
                <a:lnTo>
                  <a:pt x="827832" y="116085"/>
                </a:lnTo>
                <a:lnTo>
                  <a:pt x="827759" y="114741"/>
                </a:lnTo>
                <a:lnTo>
                  <a:pt x="827634" y="112452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1921894" y="675540"/>
            <a:ext cx="5707380" cy="2110105"/>
            <a:chOff x="11921894" y="675540"/>
            <a:chExt cx="5707380" cy="211010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1894" y="675540"/>
              <a:ext cx="5706827" cy="21100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561314" y="1314965"/>
              <a:ext cx="4428490" cy="831850"/>
            </a:xfrm>
            <a:custGeom>
              <a:avLst/>
              <a:gdLst/>
              <a:ahLst/>
              <a:cxnLst/>
              <a:rect l="l" t="t" r="r" b="b"/>
              <a:pathLst>
                <a:path w="4428490" h="831850">
                  <a:moveTo>
                    <a:pt x="4268134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671391"/>
                  </a:lnTo>
                  <a:lnTo>
                    <a:pt x="8149" y="721918"/>
                  </a:lnTo>
                  <a:lnTo>
                    <a:pt x="30842" y="765800"/>
                  </a:lnTo>
                  <a:lnTo>
                    <a:pt x="65446" y="800404"/>
                  </a:lnTo>
                  <a:lnTo>
                    <a:pt x="109328" y="823097"/>
                  </a:lnTo>
                  <a:lnTo>
                    <a:pt x="159855" y="831247"/>
                  </a:lnTo>
                  <a:lnTo>
                    <a:pt x="4268134" y="831247"/>
                  </a:lnTo>
                  <a:lnTo>
                    <a:pt x="4318660" y="823097"/>
                  </a:lnTo>
                  <a:lnTo>
                    <a:pt x="4362542" y="800404"/>
                  </a:lnTo>
                  <a:lnTo>
                    <a:pt x="4397146" y="765800"/>
                  </a:lnTo>
                  <a:lnTo>
                    <a:pt x="4419840" y="721918"/>
                  </a:lnTo>
                  <a:lnTo>
                    <a:pt x="4427989" y="671392"/>
                  </a:lnTo>
                  <a:lnTo>
                    <a:pt x="4427989" y="159855"/>
                  </a:lnTo>
                  <a:lnTo>
                    <a:pt x="4419840" y="109328"/>
                  </a:lnTo>
                  <a:lnTo>
                    <a:pt x="4397146" y="65446"/>
                  </a:lnTo>
                  <a:lnTo>
                    <a:pt x="4362542" y="30842"/>
                  </a:lnTo>
                  <a:lnTo>
                    <a:pt x="4318660" y="8149"/>
                  </a:lnTo>
                  <a:lnTo>
                    <a:pt x="4268134" y="0"/>
                  </a:lnTo>
                  <a:close/>
                </a:path>
              </a:pathLst>
            </a:custGeom>
            <a:solidFill>
              <a:srgbClr val="1C1C1C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06880" y="1566802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30">
                  <a:moveTo>
                    <a:pt x="323902" y="306083"/>
                  </a:moveTo>
                  <a:lnTo>
                    <a:pt x="306082" y="323901"/>
                  </a:lnTo>
                  <a:lnTo>
                    <a:pt x="311003" y="328822"/>
                  </a:lnTo>
                  <a:lnTo>
                    <a:pt x="318980" y="328822"/>
                  </a:lnTo>
                  <a:lnTo>
                    <a:pt x="328822" y="318982"/>
                  </a:lnTo>
                  <a:lnTo>
                    <a:pt x="328822" y="311004"/>
                  </a:lnTo>
                  <a:lnTo>
                    <a:pt x="323902" y="306083"/>
                  </a:lnTo>
                  <a:close/>
                </a:path>
                <a:path w="328930" h="328930">
                  <a:moveTo>
                    <a:pt x="273465" y="255641"/>
                  </a:moveTo>
                  <a:lnTo>
                    <a:pt x="255648" y="273461"/>
                  </a:lnTo>
                  <a:lnTo>
                    <a:pt x="306082" y="323901"/>
                  </a:lnTo>
                  <a:lnTo>
                    <a:pt x="323902" y="306083"/>
                  </a:lnTo>
                  <a:lnTo>
                    <a:pt x="273465" y="255641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06499" y="7939"/>
                  </a:lnTo>
                  <a:lnTo>
                    <a:pt x="63753" y="30048"/>
                  </a:lnTo>
                  <a:lnTo>
                    <a:pt x="30044" y="63761"/>
                  </a:lnTo>
                  <a:lnTo>
                    <a:pt x="7938" y="106512"/>
                  </a:lnTo>
                  <a:lnTo>
                    <a:pt x="0" y="155736"/>
                  </a:lnTo>
                  <a:lnTo>
                    <a:pt x="7938" y="204960"/>
                  </a:lnTo>
                  <a:lnTo>
                    <a:pt x="30044" y="247711"/>
                  </a:lnTo>
                  <a:lnTo>
                    <a:pt x="63753" y="281424"/>
                  </a:lnTo>
                  <a:lnTo>
                    <a:pt x="106499" y="303532"/>
                  </a:lnTo>
                  <a:lnTo>
                    <a:pt x="155719" y="311472"/>
                  </a:lnTo>
                  <a:lnTo>
                    <a:pt x="155719" y="286273"/>
                  </a:lnTo>
                  <a:lnTo>
                    <a:pt x="104915" y="276015"/>
                  </a:lnTo>
                  <a:lnTo>
                    <a:pt x="63428" y="248040"/>
                  </a:lnTo>
                  <a:lnTo>
                    <a:pt x="35456" y="206547"/>
                  </a:lnTo>
                  <a:lnTo>
                    <a:pt x="25199" y="155736"/>
                  </a:lnTo>
                  <a:lnTo>
                    <a:pt x="35456" y="104924"/>
                  </a:lnTo>
                  <a:lnTo>
                    <a:pt x="63428" y="63432"/>
                  </a:lnTo>
                  <a:lnTo>
                    <a:pt x="104915" y="35457"/>
                  </a:lnTo>
                  <a:lnTo>
                    <a:pt x="155719" y="2519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155719" y="0"/>
                  </a:moveTo>
                  <a:lnTo>
                    <a:pt x="155719" y="25199"/>
                  </a:lnTo>
                  <a:lnTo>
                    <a:pt x="206523" y="35457"/>
                  </a:lnTo>
                  <a:lnTo>
                    <a:pt x="248011" y="63432"/>
                  </a:lnTo>
                  <a:lnTo>
                    <a:pt x="275982" y="104924"/>
                  </a:lnTo>
                  <a:lnTo>
                    <a:pt x="286240" y="155736"/>
                  </a:lnTo>
                  <a:lnTo>
                    <a:pt x="275982" y="206547"/>
                  </a:lnTo>
                  <a:lnTo>
                    <a:pt x="248011" y="248040"/>
                  </a:lnTo>
                  <a:lnTo>
                    <a:pt x="206523" y="276015"/>
                  </a:lnTo>
                  <a:lnTo>
                    <a:pt x="155719" y="286273"/>
                  </a:lnTo>
                  <a:lnTo>
                    <a:pt x="155719" y="311472"/>
                  </a:lnTo>
                  <a:lnTo>
                    <a:pt x="204939" y="303532"/>
                  </a:lnTo>
                  <a:lnTo>
                    <a:pt x="247686" y="281424"/>
                  </a:lnTo>
                  <a:lnTo>
                    <a:pt x="255648" y="273461"/>
                  </a:lnTo>
                  <a:lnTo>
                    <a:pt x="243988" y="261799"/>
                  </a:lnTo>
                  <a:lnTo>
                    <a:pt x="243988" y="253822"/>
                  </a:lnTo>
                  <a:lnTo>
                    <a:pt x="253830" y="243982"/>
                  </a:lnTo>
                  <a:lnTo>
                    <a:pt x="283323" y="243982"/>
                  </a:lnTo>
                  <a:lnTo>
                    <a:pt x="303500" y="204960"/>
                  </a:lnTo>
                  <a:lnTo>
                    <a:pt x="311439" y="155736"/>
                  </a:lnTo>
                  <a:lnTo>
                    <a:pt x="303500" y="106512"/>
                  </a:lnTo>
                  <a:lnTo>
                    <a:pt x="281394" y="63761"/>
                  </a:lnTo>
                  <a:lnTo>
                    <a:pt x="247686" y="30048"/>
                  </a:lnTo>
                  <a:lnTo>
                    <a:pt x="204939" y="7939"/>
                  </a:lnTo>
                  <a:lnTo>
                    <a:pt x="155719" y="0"/>
                  </a:lnTo>
                  <a:close/>
                </a:path>
                <a:path w="328930" h="328930">
                  <a:moveTo>
                    <a:pt x="266728" y="248903"/>
                  </a:moveTo>
                  <a:lnTo>
                    <a:pt x="248908" y="266720"/>
                  </a:lnTo>
                  <a:lnTo>
                    <a:pt x="255648" y="273461"/>
                  </a:lnTo>
                  <a:lnTo>
                    <a:pt x="273465" y="255641"/>
                  </a:lnTo>
                  <a:lnTo>
                    <a:pt x="266728" y="248903"/>
                  </a:lnTo>
                  <a:close/>
                </a:path>
                <a:path w="328930" h="328930">
                  <a:moveTo>
                    <a:pt x="261808" y="243982"/>
                  </a:moveTo>
                  <a:lnTo>
                    <a:pt x="253830" y="243982"/>
                  </a:lnTo>
                  <a:lnTo>
                    <a:pt x="243988" y="253822"/>
                  </a:lnTo>
                  <a:lnTo>
                    <a:pt x="243988" y="261799"/>
                  </a:lnTo>
                  <a:lnTo>
                    <a:pt x="248908" y="266720"/>
                  </a:lnTo>
                  <a:lnTo>
                    <a:pt x="266728" y="248903"/>
                  </a:lnTo>
                  <a:lnTo>
                    <a:pt x="261808" y="243982"/>
                  </a:lnTo>
                  <a:close/>
                </a:path>
                <a:path w="328930" h="328930">
                  <a:moveTo>
                    <a:pt x="283323" y="243982"/>
                  </a:moveTo>
                  <a:lnTo>
                    <a:pt x="261808" y="243982"/>
                  </a:lnTo>
                  <a:lnTo>
                    <a:pt x="273465" y="255641"/>
                  </a:lnTo>
                  <a:lnTo>
                    <a:pt x="281394" y="247711"/>
                  </a:lnTo>
                  <a:lnTo>
                    <a:pt x="283323" y="243982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03324" y="1637360"/>
              <a:ext cx="952500" cy="188595"/>
            </a:xfrm>
            <a:custGeom>
              <a:avLst/>
              <a:gdLst/>
              <a:ahLst/>
              <a:cxnLst/>
              <a:rect l="l" t="t" r="r" b="b"/>
              <a:pathLst>
                <a:path w="952500" h="188594">
                  <a:moveTo>
                    <a:pt x="22679" y="145652"/>
                  </a:moveTo>
                  <a:lnTo>
                    <a:pt x="0" y="145652"/>
                  </a:lnTo>
                  <a:lnTo>
                    <a:pt x="4098" y="163323"/>
                  </a:lnTo>
                  <a:lnTo>
                    <a:pt x="15025" y="176647"/>
                  </a:lnTo>
                  <a:lnTo>
                    <a:pt x="32424" y="185058"/>
                  </a:lnTo>
                  <a:lnTo>
                    <a:pt x="55942" y="187987"/>
                  </a:lnTo>
                  <a:lnTo>
                    <a:pt x="78504" y="184837"/>
                  </a:lnTo>
                  <a:lnTo>
                    <a:pt x="96198" y="176017"/>
                  </a:lnTo>
                  <a:lnTo>
                    <a:pt x="103613" y="167324"/>
                  </a:lnTo>
                  <a:lnTo>
                    <a:pt x="55942" y="167324"/>
                  </a:lnTo>
                  <a:lnTo>
                    <a:pt x="40716" y="165426"/>
                  </a:lnTo>
                  <a:lnTo>
                    <a:pt x="30522" y="160457"/>
                  </a:lnTo>
                  <a:lnTo>
                    <a:pt x="24722" y="153503"/>
                  </a:lnTo>
                  <a:lnTo>
                    <a:pt x="22679" y="145652"/>
                  </a:lnTo>
                  <a:close/>
                </a:path>
                <a:path w="952500" h="188594">
                  <a:moveTo>
                    <a:pt x="55942" y="45358"/>
                  </a:moveTo>
                  <a:lnTo>
                    <a:pt x="35153" y="48162"/>
                  </a:lnTo>
                  <a:lnTo>
                    <a:pt x="18899" y="56257"/>
                  </a:lnTo>
                  <a:lnTo>
                    <a:pt x="8315" y="69172"/>
                  </a:lnTo>
                  <a:lnTo>
                    <a:pt x="4535" y="86433"/>
                  </a:lnTo>
                  <a:lnTo>
                    <a:pt x="7693" y="101663"/>
                  </a:lnTo>
                  <a:lnTo>
                    <a:pt x="16568" y="113019"/>
                  </a:lnTo>
                  <a:lnTo>
                    <a:pt x="30262" y="120594"/>
                  </a:lnTo>
                  <a:lnTo>
                    <a:pt x="47878" y="124485"/>
                  </a:lnTo>
                  <a:lnTo>
                    <a:pt x="62494" y="125996"/>
                  </a:lnTo>
                  <a:lnTo>
                    <a:pt x="74641" y="128280"/>
                  </a:lnTo>
                  <a:lnTo>
                    <a:pt x="82937" y="132170"/>
                  </a:lnTo>
                  <a:lnTo>
                    <a:pt x="87689" y="137761"/>
                  </a:lnTo>
                  <a:lnTo>
                    <a:pt x="89205" y="145148"/>
                  </a:lnTo>
                  <a:lnTo>
                    <a:pt x="87126" y="153503"/>
                  </a:lnTo>
                  <a:lnTo>
                    <a:pt x="87020" y="153928"/>
                  </a:lnTo>
                  <a:lnTo>
                    <a:pt x="80606" y="160961"/>
                  </a:lnTo>
                  <a:lnTo>
                    <a:pt x="70176" y="165630"/>
                  </a:lnTo>
                  <a:lnTo>
                    <a:pt x="55942" y="167324"/>
                  </a:lnTo>
                  <a:lnTo>
                    <a:pt x="103613" y="167324"/>
                  </a:lnTo>
                  <a:lnTo>
                    <a:pt x="107751" y="162473"/>
                  </a:lnTo>
                  <a:lnTo>
                    <a:pt x="111765" y="145652"/>
                  </a:lnTo>
                  <a:lnTo>
                    <a:pt x="111885" y="145148"/>
                  </a:lnTo>
                  <a:lnTo>
                    <a:pt x="83606" y="109959"/>
                  </a:lnTo>
                  <a:lnTo>
                    <a:pt x="49390" y="104325"/>
                  </a:lnTo>
                  <a:lnTo>
                    <a:pt x="39228" y="102203"/>
                  </a:lnTo>
                  <a:lnTo>
                    <a:pt x="32349" y="98498"/>
                  </a:lnTo>
                  <a:lnTo>
                    <a:pt x="28447" y="93233"/>
                  </a:lnTo>
                  <a:lnTo>
                    <a:pt x="27215" y="86433"/>
                  </a:lnTo>
                  <a:lnTo>
                    <a:pt x="29046" y="78354"/>
                  </a:lnTo>
                  <a:lnTo>
                    <a:pt x="34491" y="71881"/>
                  </a:lnTo>
                  <a:lnTo>
                    <a:pt x="43480" y="67581"/>
                  </a:lnTo>
                  <a:lnTo>
                    <a:pt x="55942" y="66022"/>
                  </a:lnTo>
                  <a:lnTo>
                    <a:pt x="101583" y="66022"/>
                  </a:lnTo>
                  <a:lnTo>
                    <a:pt x="92702" y="55470"/>
                  </a:lnTo>
                  <a:lnTo>
                    <a:pt x="76625" y="47898"/>
                  </a:lnTo>
                  <a:lnTo>
                    <a:pt x="55942" y="45358"/>
                  </a:lnTo>
                  <a:close/>
                </a:path>
                <a:path w="952500" h="188594">
                  <a:moveTo>
                    <a:pt x="101583" y="66022"/>
                  </a:moveTo>
                  <a:lnTo>
                    <a:pt x="55942" y="66022"/>
                  </a:lnTo>
                  <a:lnTo>
                    <a:pt x="68754" y="67581"/>
                  </a:lnTo>
                  <a:lnTo>
                    <a:pt x="68443" y="67581"/>
                  </a:lnTo>
                  <a:lnTo>
                    <a:pt x="77204" y="71660"/>
                  </a:lnTo>
                  <a:lnTo>
                    <a:pt x="82626" y="77822"/>
                  </a:lnTo>
                  <a:lnTo>
                    <a:pt x="84669" y="85425"/>
                  </a:lnTo>
                  <a:lnTo>
                    <a:pt x="107349" y="85425"/>
                  </a:lnTo>
                  <a:lnTo>
                    <a:pt x="103250" y="68002"/>
                  </a:lnTo>
                  <a:lnTo>
                    <a:pt x="101583" y="66022"/>
                  </a:lnTo>
                  <a:close/>
                </a:path>
                <a:path w="952500" h="188594">
                  <a:moveTo>
                    <a:pt x="202636" y="44854"/>
                  </a:moveTo>
                  <a:lnTo>
                    <a:pt x="173330" y="50831"/>
                  </a:lnTo>
                  <a:lnTo>
                    <a:pt x="152836" y="66589"/>
                  </a:lnTo>
                  <a:lnTo>
                    <a:pt x="140799" y="88867"/>
                  </a:lnTo>
                  <a:lnTo>
                    <a:pt x="136866" y="114405"/>
                  </a:lnTo>
                  <a:lnTo>
                    <a:pt x="136866" y="118941"/>
                  </a:lnTo>
                  <a:lnTo>
                    <a:pt x="152741" y="166473"/>
                  </a:lnTo>
                  <a:lnTo>
                    <a:pt x="204148" y="188491"/>
                  </a:lnTo>
                  <a:lnTo>
                    <a:pt x="226178" y="185455"/>
                  </a:lnTo>
                  <a:lnTo>
                    <a:pt x="244121" y="176679"/>
                  </a:lnTo>
                  <a:lnTo>
                    <a:pt x="252845" y="167324"/>
                  </a:lnTo>
                  <a:lnTo>
                    <a:pt x="204148" y="167324"/>
                  </a:lnTo>
                  <a:lnTo>
                    <a:pt x="185245" y="163839"/>
                  </a:lnTo>
                  <a:lnTo>
                    <a:pt x="171798" y="154188"/>
                  </a:lnTo>
                  <a:lnTo>
                    <a:pt x="163502" y="139577"/>
                  </a:lnTo>
                  <a:lnTo>
                    <a:pt x="160049" y="121209"/>
                  </a:lnTo>
                  <a:lnTo>
                    <a:pt x="266895" y="121209"/>
                  </a:lnTo>
                  <a:lnTo>
                    <a:pt x="266895" y="110373"/>
                  </a:lnTo>
                  <a:lnTo>
                    <a:pt x="265722" y="103065"/>
                  </a:lnTo>
                  <a:lnTo>
                    <a:pt x="161057" y="103065"/>
                  </a:lnTo>
                  <a:lnTo>
                    <a:pt x="165747" y="87922"/>
                  </a:lnTo>
                  <a:lnTo>
                    <a:pt x="174192" y="76228"/>
                  </a:lnTo>
                  <a:lnTo>
                    <a:pt x="186465" y="68691"/>
                  </a:lnTo>
                  <a:lnTo>
                    <a:pt x="202636" y="66022"/>
                  </a:lnTo>
                  <a:lnTo>
                    <a:pt x="251667" y="66022"/>
                  </a:lnTo>
                  <a:lnTo>
                    <a:pt x="251113" y="65045"/>
                  </a:lnTo>
                  <a:lnTo>
                    <a:pt x="231068" y="50379"/>
                  </a:lnTo>
                  <a:lnTo>
                    <a:pt x="202636" y="44854"/>
                  </a:lnTo>
                  <a:close/>
                </a:path>
                <a:path w="952500" h="188594">
                  <a:moveTo>
                    <a:pt x="264627" y="143888"/>
                  </a:moveTo>
                  <a:lnTo>
                    <a:pt x="241947" y="143888"/>
                  </a:lnTo>
                  <a:lnTo>
                    <a:pt x="237848" y="152865"/>
                  </a:lnTo>
                  <a:lnTo>
                    <a:pt x="229946" y="160331"/>
                  </a:lnTo>
                  <a:lnTo>
                    <a:pt x="218594" y="165434"/>
                  </a:lnTo>
                  <a:lnTo>
                    <a:pt x="204148" y="167324"/>
                  </a:lnTo>
                  <a:lnTo>
                    <a:pt x="252845" y="167324"/>
                  </a:lnTo>
                  <a:lnTo>
                    <a:pt x="257197" y="162658"/>
                  </a:lnTo>
                  <a:lnTo>
                    <a:pt x="264519" y="144160"/>
                  </a:lnTo>
                  <a:lnTo>
                    <a:pt x="264627" y="143888"/>
                  </a:lnTo>
                  <a:close/>
                </a:path>
                <a:path w="952500" h="188594">
                  <a:moveTo>
                    <a:pt x="251667" y="66022"/>
                  </a:moveTo>
                  <a:lnTo>
                    <a:pt x="202636" y="66022"/>
                  </a:lnTo>
                  <a:lnTo>
                    <a:pt x="219424" y="68691"/>
                  </a:lnTo>
                  <a:lnTo>
                    <a:pt x="218931" y="68691"/>
                  </a:lnTo>
                  <a:lnTo>
                    <a:pt x="230859" y="75944"/>
                  </a:lnTo>
                  <a:lnTo>
                    <a:pt x="238994" y="87603"/>
                  </a:lnTo>
                  <a:lnTo>
                    <a:pt x="243207" y="103065"/>
                  </a:lnTo>
                  <a:lnTo>
                    <a:pt x="265722" y="103065"/>
                  </a:lnTo>
                  <a:lnTo>
                    <a:pt x="262985" y="85996"/>
                  </a:lnTo>
                  <a:lnTo>
                    <a:pt x="251667" y="66022"/>
                  </a:lnTo>
                  <a:close/>
                </a:path>
                <a:path w="952500" h="188594">
                  <a:moveTo>
                    <a:pt x="394246" y="69046"/>
                  </a:moveTo>
                  <a:lnTo>
                    <a:pt x="350381" y="69046"/>
                  </a:lnTo>
                  <a:lnTo>
                    <a:pt x="362552" y="70829"/>
                  </a:lnTo>
                  <a:lnTo>
                    <a:pt x="371391" y="76133"/>
                  </a:lnTo>
                  <a:lnTo>
                    <a:pt x="376782" y="84886"/>
                  </a:lnTo>
                  <a:lnTo>
                    <a:pt x="378605" y="97017"/>
                  </a:lnTo>
                  <a:lnTo>
                    <a:pt x="378605" y="100293"/>
                  </a:lnTo>
                  <a:lnTo>
                    <a:pt x="344586" y="100293"/>
                  </a:lnTo>
                  <a:lnTo>
                    <a:pt x="321225" y="103061"/>
                  </a:lnTo>
                  <a:lnTo>
                    <a:pt x="303983" y="111286"/>
                  </a:lnTo>
                  <a:lnTo>
                    <a:pt x="293309" y="124851"/>
                  </a:lnTo>
                  <a:lnTo>
                    <a:pt x="289651" y="143636"/>
                  </a:lnTo>
                  <a:lnTo>
                    <a:pt x="293002" y="162288"/>
                  </a:lnTo>
                  <a:lnTo>
                    <a:pt x="302660" y="176049"/>
                  </a:lnTo>
                  <a:lnTo>
                    <a:pt x="318036" y="184565"/>
                  </a:lnTo>
                  <a:lnTo>
                    <a:pt x="338538" y="187483"/>
                  </a:lnTo>
                  <a:lnTo>
                    <a:pt x="354500" y="185558"/>
                  </a:lnTo>
                  <a:lnTo>
                    <a:pt x="367202" y="179829"/>
                  </a:lnTo>
                  <a:lnTo>
                    <a:pt x="376597" y="170367"/>
                  </a:lnTo>
                  <a:lnTo>
                    <a:pt x="377534" y="168331"/>
                  </a:lnTo>
                  <a:lnTo>
                    <a:pt x="343578" y="168331"/>
                  </a:lnTo>
                  <a:lnTo>
                    <a:pt x="331386" y="166662"/>
                  </a:lnTo>
                  <a:lnTo>
                    <a:pt x="330853" y="166662"/>
                  </a:lnTo>
                  <a:lnTo>
                    <a:pt x="321182" y="161559"/>
                  </a:lnTo>
                  <a:lnTo>
                    <a:pt x="315335" y="153767"/>
                  </a:lnTo>
                  <a:lnTo>
                    <a:pt x="313338" y="143636"/>
                  </a:lnTo>
                  <a:lnTo>
                    <a:pt x="315211" y="134060"/>
                  </a:lnTo>
                  <a:lnTo>
                    <a:pt x="315335" y="133426"/>
                  </a:lnTo>
                  <a:lnTo>
                    <a:pt x="321182" y="125461"/>
                  </a:lnTo>
                  <a:lnTo>
                    <a:pt x="330667" y="120283"/>
                  </a:lnTo>
                  <a:lnTo>
                    <a:pt x="343578" y="118437"/>
                  </a:lnTo>
                  <a:lnTo>
                    <a:pt x="401788" y="118437"/>
                  </a:lnTo>
                  <a:lnTo>
                    <a:pt x="401788" y="98781"/>
                  </a:lnTo>
                  <a:lnTo>
                    <a:pt x="398308" y="74987"/>
                  </a:lnTo>
                  <a:lnTo>
                    <a:pt x="394335" y="69176"/>
                  </a:lnTo>
                  <a:lnTo>
                    <a:pt x="394246" y="69046"/>
                  </a:lnTo>
                  <a:close/>
                </a:path>
                <a:path w="952500" h="188594">
                  <a:moveTo>
                    <a:pt x="401788" y="157244"/>
                  </a:moveTo>
                  <a:lnTo>
                    <a:pt x="382637" y="157244"/>
                  </a:lnTo>
                  <a:lnTo>
                    <a:pt x="382637" y="183955"/>
                  </a:lnTo>
                  <a:lnTo>
                    <a:pt x="401788" y="183955"/>
                  </a:lnTo>
                  <a:lnTo>
                    <a:pt x="401788" y="157244"/>
                  </a:lnTo>
                  <a:close/>
                </a:path>
                <a:path w="952500" h="188594">
                  <a:moveTo>
                    <a:pt x="401788" y="118437"/>
                  </a:moveTo>
                  <a:lnTo>
                    <a:pt x="378605" y="118437"/>
                  </a:lnTo>
                  <a:lnTo>
                    <a:pt x="378605" y="134060"/>
                  </a:lnTo>
                  <a:lnTo>
                    <a:pt x="375081" y="150471"/>
                  </a:lnTo>
                  <a:lnTo>
                    <a:pt x="367044" y="161024"/>
                  </a:lnTo>
                  <a:lnTo>
                    <a:pt x="356032" y="166662"/>
                  </a:lnTo>
                  <a:lnTo>
                    <a:pt x="343578" y="168331"/>
                  </a:lnTo>
                  <a:lnTo>
                    <a:pt x="377534" y="168331"/>
                  </a:lnTo>
                  <a:lnTo>
                    <a:pt x="382637" y="157244"/>
                  </a:lnTo>
                  <a:lnTo>
                    <a:pt x="401788" y="157244"/>
                  </a:lnTo>
                  <a:lnTo>
                    <a:pt x="401788" y="118437"/>
                  </a:lnTo>
                  <a:close/>
                </a:path>
                <a:path w="952500" h="188594">
                  <a:moveTo>
                    <a:pt x="343262" y="47973"/>
                  </a:moveTo>
                  <a:lnTo>
                    <a:pt x="332950" y="47973"/>
                  </a:lnTo>
                  <a:lnTo>
                    <a:pt x="323324" y="48256"/>
                  </a:lnTo>
                  <a:lnTo>
                    <a:pt x="313933" y="48729"/>
                  </a:lnTo>
                  <a:lnTo>
                    <a:pt x="305274" y="49390"/>
                  </a:lnTo>
                  <a:lnTo>
                    <a:pt x="305274" y="70558"/>
                  </a:lnTo>
                  <a:lnTo>
                    <a:pt x="314803" y="70003"/>
                  </a:lnTo>
                  <a:lnTo>
                    <a:pt x="326127" y="69518"/>
                  </a:lnTo>
                  <a:lnTo>
                    <a:pt x="338301" y="69176"/>
                  </a:lnTo>
                  <a:lnTo>
                    <a:pt x="350381" y="69046"/>
                  </a:lnTo>
                  <a:lnTo>
                    <a:pt x="394246" y="69046"/>
                  </a:lnTo>
                  <a:lnTo>
                    <a:pt x="387551" y="59250"/>
                  </a:lnTo>
                  <a:lnTo>
                    <a:pt x="369045" y="50552"/>
                  </a:lnTo>
                  <a:lnTo>
                    <a:pt x="343262" y="47973"/>
                  </a:lnTo>
                  <a:close/>
                </a:path>
                <a:path w="952500" h="188594">
                  <a:moveTo>
                    <a:pt x="465340" y="49390"/>
                  </a:moveTo>
                  <a:lnTo>
                    <a:pt x="446188" y="49390"/>
                  </a:lnTo>
                  <a:lnTo>
                    <a:pt x="446188" y="183955"/>
                  </a:lnTo>
                  <a:lnTo>
                    <a:pt x="470380" y="183955"/>
                  </a:lnTo>
                  <a:lnTo>
                    <a:pt x="470380" y="111129"/>
                  </a:lnTo>
                  <a:lnTo>
                    <a:pt x="473124" y="93363"/>
                  </a:lnTo>
                  <a:lnTo>
                    <a:pt x="475382" y="89709"/>
                  </a:lnTo>
                  <a:lnTo>
                    <a:pt x="465340" y="89709"/>
                  </a:lnTo>
                  <a:lnTo>
                    <a:pt x="465340" y="49390"/>
                  </a:lnTo>
                  <a:close/>
                </a:path>
                <a:path w="952500" h="188594">
                  <a:moveTo>
                    <a:pt x="520779" y="47878"/>
                  </a:moveTo>
                  <a:lnTo>
                    <a:pt x="516243" y="47878"/>
                  </a:lnTo>
                  <a:lnTo>
                    <a:pt x="496347" y="50375"/>
                  </a:lnTo>
                  <a:lnTo>
                    <a:pt x="481247" y="58021"/>
                  </a:lnTo>
                  <a:lnTo>
                    <a:pt x="470919" y="71054"/>
                  </a:lnTo>
                  <a:lnTo>
                    <a:pt x="465340" y="89709"/>
                  </a:lnTo>
                  <a:lnTo>
                    <a:pt x="475382" y="89709"/>
                  </a:lnTo>
                  <a:lnTo>
                    <a:pt x="481184" y="80323"/>
                  </a:lnTo>
                  <a:lnTo>
                    <a:pt x="494299" y="72290"/>
                  </a:lnTo>
                  <a:lnTo>
                    <a:pt x="512211" y="69550"/>
                  </a:lnTo>
                  <a:lnTo>
                    <a:pt x="520779" y="69550"/>
                  </a:lnTo>
                  <a:lnTo>
                    <a:pt x="520779" y="47878"/>
                  </a:lnTo>
                  <a:close/>
                </a:path>
                <a:path w="952500" h="188594">
                  <a:moveTo>
                    <a:pt x="605271" y="44854"/>
                  </a:moveTo>
                  <a:lnTo>
                    <a:pt x="575729" y="50938"/>
                  </a:lnTo>
                  <a:lnTo>
                    <a:pt x="554715" y="66872"/>
                  </a:lnTo>
                  <a:lnTo>
                    <a:pt x="542159" y="89186"/>
                  </a:lnTo>
                  <a:lnTo>
                    <a:pt x="537989" y="114405"/>
                  </a:lnTo>
                  <a:lnTo>
                    <a:pt x="537989" y="118941"/>
                  </a:lnTo>
                  <a:lnTo>
                    <a:pt x="542096" y="143841"/>
                  </a:lnTo>
                  <a:lnTo>
                    <a:pt x="554589" y="166190"/>
                  </a:lnTo>
                  <a:lnTo>
                    <a:pt x="575729" y="182301"/>
                  </a:lnTo>
                  <a:lnTo>
                    <a:pt x="605775" y="188491"/>
                  </a:lnTo>
                  <a:lnTo>
                    <a:pt x="629605" y="184845"/>
                  </a:lnTo>
                  <a:lnTo>
                    <a:pt x="648992" y="174442"/>
                  </a:lnTo>
                  <a:lnTo>
                    <a:pt x="655209" y="166820"/>
                  </a:lnTo>
                  <a:lnTo>
                    <a:pt x="605775" y="166820"/>
                  </a:lnTo>
                  <a:lnTo>
                    <a:pt x="586525" y="162918"/>
                  </a:lnTo>
                  <a:lnTo>
                    <a:pt x="572922" y="152235"/>
                  </a:lnTo>
                  <a:lnTo>
                    <a:pt x="564846" y="136309"/>
                  </a:lnTo>
                  <a:lnTo>
                    <a:pt x="562180" y="116673"/>
                  </a:lnTo>
                  <a:lnTo>
                    <a:pt x="564838" y="96718"/>
                  </a:lnTo>
                  <a:lnTo>
                    <a:pt x="572859" y="80827"/>
                  </a:lnTo>
                  <a:lnTo>
                    <a:pt x="586313" y="70322"/>
                  </a:lnTo>
                  <a:lnTo>
                    <a:pt x="605271" y="66526"/>
                  </a:lnTo>
                  <a:lnTo>
                    <a:pt x="654015" y="66526"/>
                  </a:lnTo>
                  <a:lnTo>
                    <a:pt x="647701" y="58714"/>
                  </a:lnTo>
                  <a:lnTo>
                    <a:pt x="628766" y="48453"/>
                  </a:lnTo>
                  <a:lnTo>
                    <a:pt x="605271" y="44854"/>
                  </a:lnTo>
                  <a:close/>
                </a:path>
                <a:path w="952500" h="188594">
                  <a:moveTo>
                    <a:pt x="668018" y="136580"/>
                  </a:moveTo>
                  <a:lnTo>
                    <a:pt x="644834" y="136580"/>
                  </a:lnTo>
                  <a:lnTo>
                    <a:pt x="641035" y="148534"/>
                  </a:lnTo>
                  <a:lnTo>
                    <a:pt x="632959" y="158126"/>
                  </a:lnTo>
                  <a:lnTo>
                    <a:pt x="621056" y="164504"/>
                  </a:lnTo>
                  <a:lnTo>
                    <a:pt x="605775" y="166820"/>
                  </a:lnTo>
                  <a:lnTo>
                    <a:pt x="655209" y="166820"/>
                  </a:lnTo>
                  <a:lnTo>
                    <a:pt x="662300" y="158126"/>
                  </a:lnTo>
                  <a:lnTo>
                    <a:pt x="663879" y="152235"/>
                  </a:lnTo>
                  <a:lnTo>
                    <a:pt x="668018" y="136580"/>
                  </a:lnTo>
                  <a:close/>
                </a:path>
                <a:path w="952500" h="188594">
                  <a:moveTo>
                    <a:pt x="654015" y="66526"/>
                  </a:moveTo>
                  <a:lnTo>
                    <a:pt x="605271" y="66526"/>
                  </a:lnTo>
                  <a:lnTo>
                    <a:pt x="620218" y="68758"/>
                  </a:lnTo>
                  <a:lnTo>
                    <a:pt x="631668" y="74936"/>
                  </a:lnTo>
                  <a:lnTo>
                    <a:pt x="639432" y="84280"/>
                  </a:lnTo>
                  <a:lnTo>
                    <a:pt x="643322" y="96009"/>
                  </a:lnTo>
                  <a:lnTo>
                    <a:pt x="666506" y="96009"/>
                  </a:lnTo>
                  <a:lnTo>
                    <a:pt x="660758" y="74936"/>
                  </a:lnTo>
                  <a:lnTo>
                    <a:pt x="657083" y="70322"/>
                  </a:lnTo>
                  <a:lnTo>
                    <a:pt x="654015" y="66526"/>
                  </a:lnTo>
                  <a:close/>
                </a:path>
                <a:path w="952500" h="188594">
                  <a:moveTo>
                    <a:pt x="725081" y="0"/>
                  </a:moveTo>
                  <a:lnTo>
                    <a:pt x="700889" y="0"/>
                  </a:lnTo>
                  <a:lnTo>
                    <a:pt x="700889" y="183955"/>
                  </a:lnTo>
                  <a:lnTo>
                    <a:pt x="725081" y="183955"/>
                  </a:lnTo>
                  <a:lnTo>
                    <a:pt x="725081" y="106341"/>
                  </a:lnTo>
                  <a:lnTo>
                    <a:pt x="727585" y="90497"/>
                  </a:lnTo>
                  <a:lnTo>
                    <a:pt x="734719" y="78244"/>
                  </a:lnTo>
                  <a:lnTo>
                    <a:pt x="742036" y="73078"/>
                  </a:lnTo>
                  <a:lnTo>
                    <a:pt x="725081" y="73078"/>
                  </a:lnTo>
                  <a:lnTo>
                    <a:pt x="725081" y="0"/>
                  </a:lnTo>
                  <a:close/>
                </a:path>
                <a:path w="952500" h="188594">
                  <a:moveTo>
                    <a:pt x="808399" y="67534"/>
                  </a:moveTo>
                  <a:lnTo>
                    <a:pt x="760612" y="67534"/>
                  </a:lnTo>
                  <a:lnTo>
                    <a:pt x="773956" y="69845"/>
                  </a:lnTo>
                  <a:lnTo>
                    <a:pt x="784394" y="76574"/>
                  </a:lnTo>
                  <a:lnTo>
                    <a:pt x="791194" y="87414"/>
                  </a:lnTo>
                  <a:lnTo>
                    <a:pt x="793623" y="102057"/>
                  </a:lnTo>
                  <a:lnTo>
                    <a:pt x="793623" y="183955"/>
                  </a:lnTo>
                  <a:lnTo>
                    <a:pt x="817814" y="183955"/>
                  </a:lnTo>
                  <a:lnTo>
                    <a:pt x="817725" y="106341"/>
                  </a:lnTo>
                  <a:lnTo>
                    <a:pt x="814712" y="80760"/>
                  </a:lnTo>
                  <a:lnTo>
                    <a:pt x="808399" y="67534"/>
                  </a:lnTo>
                  <a:close/>
                </a:path>
                <a:path w="952500" h="188594">
                  <a:moveTo>
                    <a:pt x="768928" y="45358"/>
                  </a:moveTo>
                  <a:lnTo>
                    <a:pt x="767920" y="45358"/>
                  </a:lnTo>
                  <a:lnTo>
                    <a:pt x="753111" y="47209"/>
                  </a:lnTo>
                  <a:lnTo>
                    <a:pt x="741114" y="52603"/>
                  </a:lnTo>
                  <a:lnTo>
                    <a:pt x="731760" y="61392"/>
                  </a:lnTo>
                  <a:lnTo>
                    <a:pt x="725081" y="73078"/>
                  </a:lnTo>
                  <a:lnTo>
                    <a:pt x="742036" y="73078"/>
                  </a:lnTo>
                  <a:lnTo>
                    <a:pt x="745917" y="70337"/>
                  </a:lnTo>
                  <a:lnTo>
                    <a:pt x="760612" y="67534"/>
                  </a:lnTo>
                  <a:lnTo>
                    <a:pt x="808399" y="67534"/>
                  </a:lnTo>
                  <a:lnTo>
                    <a:pt x="805467" y="61392"/>
                  </a:lnTo>
                  <a:lnTo>
                    <a:pt x="790174" y="49442"/>
                  </a:lnTo>
                  <a:lnTo>
                    <a:pt x="768928" y="45358"/>
                  </a:lnTo>
                  <a:close/>
                </a:path>
                <a:path w="952500" h="188594">
                  <a:moveTo>
                    <a:pt x="886520" y="153212"/>
                  </a:moveTo>
                  <a:lnTo>
                    <a:pt x="857289" y="153212"/>
                  </a:lnTo>
                  <a:lnTo>
                    <a:pt x="857289" y="183955"/>
                  </a:lnTo>
                  <a:lnTo>
                    <a:pt x="886520" y="183955"/>
                  </a:lnTo>
                  <a:lnTo>
                    <a:pt x="886520" y="153212"/>
                  </a:lnTo>
                  <a:close/>
                </a:path>
                <a:path w="952500" h="188594">
                  <a:moveTo>
                    <a:pt x="952472" y="153212"/>
                  </a:moveTo>
                  <a:lnTo>
                    <a:pt x="923240" y="153212"/>
                  </a:lnTo>
                  <a:lnTo>
                    <a:pt x="923240" y="183955"/>
                  </a:lnTo>
                  <a:lnTo>
                    <a:pt x="952472" y="183955"/>
                  </a:lnTo>
                  <a:lnTo>
                    <a:pt x="952472" y="153212"/>
                  </a:lnTo>
                  <a:close/>
                </a:path>
              </a:pathLst>
            </a:custGeom>
            <a:solidFill>
              <a:srgbClr val="1C1C1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7708650" y="1313548"/>
            <a:ext cx="1728470" cy="834390"/>
            <a:chOff x="17708650" y="1313548"/>
            <a:chExt cx="1728470" cy="834390"/>
          </a:xfrm>
        </p:grpSpPr>
        <p:sp>
          <p:nvSpPr>
            <p:cNvPr id="36" name="object 36"/>
            <p:cNvSpPr/>
            <p:nvPr/>
          </p:nvSpPr>
          <p:spPr>
            <a:xfrm>
              <a:off x="17708650" y="1313548"/>
              <a:ext cx="1728470" cy="834390"/>
            </a:xfrm>
            <a:custGeom>
              <a:avLst/>
              <a:gdLst/>
              <a:ahLst/>
              <a:cxnLst/>
              <a:rect l="l" t="t" r="r" b="b"/>
              <a:pathLst>
                <a:path w="1728469" h="834389">
                  <a:moveTo>
                    <a:pt x="1568179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674233"/>
                  </a:lnTo>
                  <a:lnTo>
                    <a:pt x="8149" y="724760"/>
                  </a:lnTo>
                  <a:lnTo>
                    <a:pt x="30842" y="768642"/>
                  </a:lnTo>
                  <a:lnTo>
                    <a:pt x="65446" y="803246"/>
                  </a:lnTo>
                  <a:lnTo>
                    <a:pt x="109328" y="825939"/>
                  </a:lnTo>
                  <a:lnTo>
                    <a:pt x="159855" y="834089"/>
                  </a:lnTo>
                  <a:lnTo>
                    <a:pt x="1568179" y="834089"/>
                  </a:lnTo>
                  <a:lnTo>
                    <a:pt x="1618706" y="825939"/>
                  </a:lnTo>
                  <a:lnTo>
                    <a:pt x="1662588" y="803246"/>
                  </a:lnTo>
                  <a:lnTo>
                    <a:pt x="1697192" y="768642"/>
                  </a:lnTo>
                  <a:lnTo>
                    <a:pt x="1719885" y="724760"/>
                  </a:lnTo>
                  <a:lnTo>
                    <a:pt x="1728034" y="674234"/>
                  </a:lnTo>
                  <a:lnTo>
                    <a:pt x="1728034" y="159855"/>
                  </a:lnTo>
                  <a:lnTo>
                    <a:pt x="1719885" y="109328"/>
                  </a:lnTo>
                  <a:lnTo>
                    <a:pt x="1697192" y="65446"/>
                  </a:lnTo>
                  <a:lnTo>
                    <a:pt x="1662588" y="30842"/>
                  </a:lnTo>
                  <a:lnTo>
                    <a:pt x="1618706" y="8149"/>
                  </a:lnTo>
                  <a:lnTo>
                    <a:pt x="156817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036175" y="1627522"/>
              <a:ext cx="1069340" cy="248920"/>
            </a:xfrm>
            <a:custGeom>
              <a:avLst/>
              <a:gdLst/>
              <a:ahLst/>
              <a:cxnLst/>
              <a:rect l="l" t="t" r="r" b="b"/>
              <a:pathLst>
                <a:path w="1069340" h="248919">
                  <a:moveTo>
                    <a:pt x="40067" y="137336"/>
                  </a:moveTo>
                  <a:lnTo>
                    <a:pt x="0" y="137336"/>
                  </a:lnTo>
                  <a:lnTo>
                    <a:pt x="458" y="144560"/>
                  </a:lnTo>
                  <a:lnTo>
                    <a:pt x="19718" y="181309"/>
                  </a:lnTo>
                  <a:lnTo>
                    <a:pt x="54381" y="196744"/>
                  </a:lnTo>
                  <a:lnTo>
                    <a:pt x="54810" y="196744"/>
                  </a:lnTo>
                  <a:lnTo>
                    <a:pt x="65109" y="198114"/>
                  </a:lnTo>
                  <a:lnTo>
                    <a:pt x="65645" y="198114"/>
                  </a:lnTo>
                  <a:lnTo>
                    <a:pt x="76858" y="198571"/>
                  </a:lnTo>
                  <a:lnTo>
                    <a:pt x="88166" y="198114"/>
                  </a:lnTo>
                  <a:lnTo>
                    <a:pt x="125130" y="187247"/>
                  </a:lnTo>
                  <a:lnTo>
                    <a:pt x="147211" y="163906"/>
                  </a:lnTo>
                  <a:lnTo>
                    <a:pt x="68944" y="163906"/>
                  </a:lnTo>
                  <a:lnTo>
                    <a:pt x="61318" y="162620"/>
                  </a:lnTo>
                  <a:lnTo>
                    <a:pt x="40067" y="142040"/>
                  </a:lnTo>
                  <a:lnTo>
                    <a:pt x="40067" y="137336"/>
                  </a:lnTo>
                  <a:close/>
                </a:path>
                <a:path w="1069340" h="248919">
                  <a:moveTo>
                    <a:pt x="73834" y="4283"/>
                  </a:moveTo>
                  <a:lnTo>
                    <a:pt x="63135" y="4756"/>
                  </a:lnTo>
                  <a:lnTo>
                    <a:pt x="63627" y="4756"/>
                  </a:lnTo>
                  <a:lnTo>
                    <a:pt x="53671" y="6173"/>
                  </a:lnTo>
                  <a:lnTo>
                    <a:pt x="54065" y="6173"/>
                  </a:lnTo>
                  <a:lnTo>
                    <a:pt x="45957" y="8252"/>
                  </a:lnTo>
                  <a:lnTo>
                    <a:pt x="38051" y="11339"/>
                  </a:lnTo>
                  <a:lnTo>
                    <a:pt x="8126" y="45043"/>
                  </a:lnTo>
                  <a:lnTo>
                    <a:pt x="6047" y="61486"/>
                  </a:lnTo>
                  <a:lnTo>
                    <a:pt x="7071" y="73109"/>
                  </a:lnTo>
                  <a:lnTo>
                    <a:pt x="10031" y="83158"/>
                  </a:lnTo>
                  <a:lnTo>
                    <a:pt x="10142" y="83536"/>
                  </a:lnTo>
                  <a:lnTo>
                    <a:pt x="41579" y="112515"/>
                  </a:lnTo>
                  <a:lnTo>
                    <a:pt x="91389" y="120201"/>
                  </a:lnTo>
                  <a:lnTo>
                    <a:pt x="99537" y="122469"/>
                  </a:lnTo>
                  <a:lnTo>
                    <a:pt x="104577" y="125997"/>
                  </a:lnTo>
                  <a:lnTo>
                    <a:pt x="109617" y="129356"/>
                  </a:lnTo>
                  <a:lnTo>
                    <a:pt x="112137" y="133976"/>
                  </a:lnTo>
                  <a:lnTo>
                    <a:pt x="112137" y="144560"/>
                  </a:lnTo>
                  <a:lnTo>
                    <a:pt x="110905" y="148408"/>
                  </a:lnTo>
                  <a:lnTo>
                    <a:pt x="83878" y="163906"/>
                  </a:lnTo>
                  <a:lnTo>
                    <a:pt x="147211" y="163906"/>
                  </a:lnTo>
                  <a:lnTo>
                    <a:pt x="150125" y="156425"/>
                  </a:lnTo>
                  <a:lnTo>
                    <a:pt x="151796" y="148760"/>
                  </a:lnTo>
                  <a:lnTo>
                    <a:pt x="151873" y="148408"/>
                  </a:lnTo>
                  <a:lnTo>
                    <a:pt x="152456" y="139856"/>
                  </a:lnTo>
                  <a:lnTo>
                    <a:pt x="151905" y="131619"/>
                  </a:lnTo>
                  <a:lnTo>
                    <a:pt x="150251" y="124044"/>
                  </a:lnTo>
                  <a:lnTo>
                    <a:pt x="119697" y="91977"/>
                  </a:lnTo>
                  <a:lnTo>
                    <a:pt x="61654" y="81226"/>
                  </a:lnTo>
                  <a:lnTo>
                    <a:pt x="55606" y="78958"/>
                  </a:lnTo>
                  <a:lnTo>
                    <a:pt x="48214" y="71230"/>
                  </a:lnTo>
                  <a:lnTo>
                    <a:pt x="46366" y="66694"/>
                  </a:lnTo>
                  <a:lnTo>
                    <a:pt x="46366" y="57454"/>
                  </a:lnTo>
                  <a:lnTo>
                    <a:pt x="47374" y="53758"/>
                  </a:lnTo>
                  <a:lnTo>
                    <a:pt x="49390" y="50398"/>
                  </a:lnTo>
                  <a:lnTo>
                    <a:pt x="51406" y="46870"/>
                  </a:lnTo>
                  <a:lnTo>
                    <a:pt x="54430" y="44098"/>
                  </a:lnTo>
                  <a:lnTo>
                    <a:pt x="58462" y="42083"/>
                  </a:lnTo>
                  <a:lnTo>
                    <a:pt x="62662" y="40067"/>
                  </a:lnTo>
                  <a:lnTo>
                    <a:pt x="67786" y="39059"/>
                  </a:lnTo>
                  <a:lnTo>
                    <a:pt x="138101" y="39059"/>
                  </a:lnTo>
                  <a:lnTo>
                    <a:pt x="134816" y="32759"/>
                  </a:lnTo>
                  <a:lnTo>
                    <a:pt x="102797" y="8536"/>
                  </a:lnTo>
                  <a:lnTo>
                    <a:pt x="84276" y="4756"/>
                  </a:lnTo>
                  <a:lnTo>
                    <a:pt x="73834" y="4283"/>
                  </a:lnTo>
                  <a:close/>
                </a:path>
                <a:path w="1069340" h="248919">
                  <a:moveTo>
                    <a:pt x="138101" y="39059"/>
                  </a:moveTo>
                  <a:lnTo>
                    <a:pt x="80218" y="39059"/>
                  </a:lnTo>
                  <a:lnTo>
                    <a:pt x="85509" y="40235"/>
                  </a:lnTo>
                  <a:lnTo>
                    <a:pt x="89709" y="42586"/>
                  </a:lnTo>
                  <a:lnTo>
                    <a:pt x="92517" y="44098"/>
                  </a:lnTo>
                  <a:lnTo>
                    <a:pt x="94188" y="45043"/>
                  </a:lnTo>
                  <a:lnTo>
                    <a:pt x="97353" y="48046"/>
                  </a:lnTo>
                  <a:lnTo>
                    <a:pt x="99537" y="51910"/>
                  </a:lnTo>
                  <a:lnTo>
                    <a:pt x="101721" y="55606"/>
                  </a:lnTo>
                  <a:lnTo>
                    <a:pt x="102813" y="59722"/>
                  </a:lnTo>
                  <a:lnTo>
                    <a:pt x="102813" y="64258"/>
                  </a:lnTo>
                  <a:lnTo>
                    <a:pt x="143132" y="64258"/>
                  </a:lnTo>
                  <a:lnTo>
                    <a:pt x="142729" y="57454"/>
                  </a:lnTo>
                  <a:lnTo>
                    <a:pt x="142620" y="55606"/>
                  </a:lnTo>
                  <a:lnTo>
                    <a:pt x="141053" y="47311"/>
                  </a:lnTo>
                  <a:lnTo>
                    <a:pt x="138626" y="40235"/>
                  </a:lnTo>
                  <a:lnTo>
                    <a:pt x="138568" y="40067"/>
                  </a:lnTo>
                  <a:lnTo>
                    <a:pt x="138454" y="39736"/>
                  </a:lnTo>
                  <a:lnTo>
                    <a:pt x="138101" y="39059"/>
                  </a:lnTo>
                  <a:close/>
                </a:path>
                <a:path w="1069340" h="248919">
                  <a:moveTo>
                    <a:pt x="225532" y="55690"/>
                  </a:moveTo>
                  <a:lnTo>
                    <a:pt x="185213" y="55690"/>
                  </a:lnTo>
                  <a:lnTo>
                    <a:pt x="185213" y="193783"/>
                  </a:lnTo>
                  <a:lnTo>
                    <a:pt x="225532" y="193783"/>
                  </a:lnTo>
                  <a:lnTo>
                    <a:pt x="225532" y="55690"/>
                  </a:lnTo>
                  <a:close/>
                </a:path>
                <a:path w="1069340" h="248919">
                  <a:moveTo>
                    <a:pt x="185213" y="55690"/>
                  </a:moveTo>
                  <a:lnTo>
                    <a:pt x="166818" y="55690"/>
                  </a:lnTo>
                  <a:lnTo>
                    <a:pt x="166818" y="85425"/>
                  </a:lnTo>
                  <a:lnTo>
                    <a:pt x="185213" y="85425"/>
                  </a:lnTo>
                  <a:lnTo>
                    <a:pt x="185213" y="55690"/>
                  </a:lnTo>
                  <a:close/>
                </a:path>
                <a:path w="1069340" h="248919">
                  <a:moveTo>
                    <a:pt x="208397" y="0"/>
                  </a:moveTo>
                  <a:lnTo>
                    <a:pt x="193277" y="0"/>
                  </a:lnTo>
                  <a:lnTo>
                    <a:pt x="187649" y="2015"/>
                  </a:lnTo>
                  <a:lnTo>
                    <a:pt x="180425" y="9911"/>
                  </a:lnTo>
                  <a:lnTo>
                    <a:pt x="178661" y="14951"/>
                  </a:lnTo>
                  <a:lnTo>
                    <a:pt x="178661" y="27215"/>
                  </a:lnTo>
                  <a:lnTo>
                    <a:pt x="180425" y="32255"/>
                  </a:lnTo>
                  <a:lnTo>
                    <a:pt x="183953" y="36287"/>
                  </a:lnTo>
                  <a:lnTo>
                    <a:pt x="187649" y="40151"/>
                  </a:lnTo>
                  <a:lnTo>
                    <a:pt x="193277" y="42083"/>
                  </a:lnTo>
                  <a:lnTo>
                    <a:pt x="208397" y="42083"/>
                  </a:lnTo>
                  <a:lnTo>
                    <a:pt x="213940" y="40151"/>
                  </a:lnTo>
                  <a:lnTo>
                    <a:pt x="221164" y="32255"/>
                  </a:lnTo>
                  <a:lnTo>
                    <a:pt x="223012" y="27215"/>
                  </a:lnTo>
                  <a:lnTo>
                    <a:pt x="223012" y="14951"/>
                  </a:lnTo>
                  <a:lnTo>
                    <a:pt x="221164" y="9911"/>
                  </a:lnTo>
                  <a:lnTo>
                    <a:pt x="217468" y="6047"/>
                  </a:lnTo>
                  <a:lnTo>
                    <a:pt x="213940" y="2015"/>
                  </a:lnTo>
                  <a:lnTo>
                    <a:pt x="208397" y="0"/>
                  </a:lnTo>
                  <a:close/>
                </a:path>
                <a:path w="1069340" h="248919">
                  <a:moveTo>
                    <a:pt x="277187" y="211926"/>
                  </a:moveTo>
                  <a:lnTo>
                    <a:pt x="277187" y="245946"/>
                  </a:lnTo>
                  <a:lnTo>
                    <a:pt x="283802" y="246891"/>
                  </a:lnTo>
                  <a:lnTo>
                    <a:pt x="284077" y="246891"/>
                  </a:lnTo>
                  <a:lnTo>
                    <a:pt x="289535" y="247458"/>
                  </a:lnTo>
                  <a:lnTo>
                    <a:pt x="303646" y="248466"/>
                  </a:lnTo>
                  <a:lnTo>
                    <a:pt x="310534" y="248718"/>
                  </a:lnTo>
                  <a:lnTo>
                    <a:pt x="317254" y="248718"/>
                  </a:lnTo>
                  <a:lnTo>
                    <a:pt x="363873" y="241410"/>
                  </a:lnTo>
                  <a:lnTo>
                    <a:pt x="393254" y="214950"/>
                  </a:lnTo>
                  <a:lnTo>
                    <a:pt x="310366" y="214950"/>
                  </a:lnTo>
                  <a:lnTo>
                    <a:pt x="305759" y="214714"/>
                  </a:lnTo>
                  <a:lnTo>
                    <a:pt x="304887" y="214714"/>
                  </a:lnTo>
                  <a:lnTo>
                    <a:pt x="297268" y="214005"/>
                  </a:lnTo>
                  <a:lnTo>
                    <a:pt x="297473" y="214005"/>
                  </a:lnTo>
                  <a:lnTo>
                    <a:pt x="289535" y="213438"/>
                  </a:lnTo>
                  <a:lnTo>
                    <a:pt x="283623" y="212824"/>
                  </a:lnTo>
                  <a:lnTo>
                    <a:pt x="283471" y="212824"/>
                  </a:lnTo>
                  <a:lnTo>
                    <a:pt x="277187" y="211926"/>
                  </a:lnTo>
                  <a:close/>
                </a:path>
                <a:path w="1069340" h="248919">
                  <a:moveTo>
                    <a:pt x="400664" y="136328"/>
                  </a:moveTo>
                  <a:lnTo>
                    <a:pt x="369921" y="136328"/>
                  </a:lnTo>
                  <a:lnTo>
                    <a:pt x="369389" y="143636"/>
                  </a:lnTo>
                  <a:lnTo>
                    <a:pt x="369275" y="145195"/>
                  </a:lnTo>
                  <a:lnTo>
                    <a:pt x="367823" y="153464"/>
                  </a:lnTo>
                  <a:lnTo>
                    <a:pt x="365672" y="160772"/>
                  </a:lnTo>
                  <a:lnTo>
                    <a:pt x="365621" y="160945"/>
                  </a:lnTo>
                  <a:lnTo>
                    <a:pt x="362613" y="167828"/>
                  </a:lnTo>
                  <a:lnTo>
                    <a:pt x="362613" y="187987"/>
                  </a:lnTo>
                  <a:lnTo>
                    <a:pt x="361017" y="194539"/>
                  </a:lnTo>
                  <a:lnTo>
                    <a:pt x="357825" y="199579"/>
                  </a:lnTo>
                  <a:lnTo>
                    <a:pt x="354633" y="204787"/>
                  </a:lnTo>
                  <a:lnTo>
                    <a:pt x="349593" y="208651"/>
                  </a:lnTo>
                  <a:lnTo>
                    <a:pt x="316246" y="214950"/>
                  </a:lnTo>
                  <a:lnTo>
                    <a:pt x="393254" y="214950"/>
                  </a:lnTo>
                  <a:lnTo>
                    <a:pt x="400479" y="181351"/>
                  </a:lnTo>
                  <a:lnTo>
                    <a:pt x="400570" y="179419"/>
                  </a:lnTo>
                  <a:lnTo>
                    <a:pt x="400664" y="136328"/>
                  </a:lnTo>
                  <a:close/>
                </a:path>
                <a:path w="1069340" h="248919">
                  <a:moveTo>
                    <a:pt x="320679" y="194539"/>
                  </a:moveTo>
                  <a:lnTo>
                    <a:pt x="310475" y="194539"/>
                  </a:lnTo>
                  <a:lnTo>
                    <a:pt x="315994" y="194791"/>
                  </a:lnTo>
                  <a:lnTo>
                    <a:pt x="320679" y="194539"/>
                  </a:lnTo>
                  <a:close/>
                </a:path>
                <a:path w="1069340" h="248919">
                  <a:moveTo>
                    <a:pt x="318514" y="51658"/>
                  </a:moveTo>
                  <a:lnTo>
                    <a:pt x="308814" y="52115"/>
                  </a:lnTo>
                  <a:lnTo>
                    <a:pt x="310638" y="52115"/>
                  </a:lnTo>
                  <a:lnTo>
                    <a:pt x="304780" y="52981"/>
                  </a:lnTo>
                  <a:lnTo>
                    <a:pt x="267863" y="76180"/>
                  </a:lnTo>
                  <a:lnTo>
                    <a:pt x="254539" y="113271"/>
                  </a:lnTo>
                  <a:lnTo>
                    <a:pt x="254256" y="120453"/>
                  </a:lnTo>
                  <a:lnTo>
                    <a:pt x="254256" y="126249"/>
                  </a:lnTo>
                  <a:lnTo>
                    <a:pt x="254437" y="131120"/>
                  </a:lnTo>
                  <a:lnTo>
                    <a:pt x="254523" y="133430"/>
                  </a:lnTo>
                  <a:lnTo>
                    <a:pt x="255219" y="139436"/>
                  </a:lnTo>
                  <a:lnTo>
                    <a:pt x="255326" y="140360"/>
                  </a:lnTo>
                  <a:lnTo>
                    <a:pt x="256665" y="147038"/>
                  </a:lnTo>
                  <a:lnTo>
                    <a:pt x="276263" y="181351"/>
                  </a:lnTo>
                  <a:lnTo>
                    <a:pt x="309535" y="194539"/>
                  </a:lnTo>
                  <a:lnTo>
                    <a:pt x="322904" y="194539"/>
                  </a:lnTo>
                  <a:lnTo>
                    <a:pt x="359006" y="174001"/>
                  </a:lnTo>
                  <a:lnTo>
                    <a:pt x="362613" y="167828"/>
                  </a:lnTo>
                  <a:lnTo>
                    <a:pt x="362613" y="160772"/>
                  </a:lnTo>
                  <a:lnTo>
                    <a:pt x="322042" y="160772"/>
                  </a:lnTo>
                  <a:lnTo>
                    <a:pt x="316508" y="159428"/>
                  </a:lnTo>
                  <a:lnTo>
                    <a:pt x="316315" y="159428"/>
                  </a:lnTo>
                  <a:lnTo>
                    <a:pt x="310954" y="156488"/>
                  </a:lnTo>
                  <a:lnTo>
                    <a:pt x="294575" y="131120"/>
                  </a:lnTo>
                  <a:lnTo>
                    <a:pt x="294575" y="115497"/>
                  </a:lnTo>
                  <a:lnTo>
                    <a:pt x="322126" y="84921"/>
                  </a:lnTo>
                  <a:lnTo>
                    <a:pt x="368552" y="84921"/>
                  </a:lnTo>
                  <a:lnTo>
                    <a:pt x="366645" y="80386"/>
                  </a:lnTo>
                  <a:lnTo>
                    <a:pt x="334012" y="53485"/>
                  </a:lnTo>
                  <a:lnTo>
                    <a:pt x="326546" y="52115"/>
                  </a:lnTo>
                  <a:lnTo>
                    <a:pt x="318514" y="51658"/>
                  </a:lnTo>
                  <a:close/>
                </a:path>
                <a:path w="1069340" h="248919">
                  <a:moveTo>
                    <a:pt x="369921" y="136328"/>
                  </a:moveTo>
                  <a:lnTo>
                    <a:pt x="362613" y="152456"/>
                  </a:lnTo>
                  <a:lnTo>
                    <a:pt x="362613" y="167828"/>
                  </a:lnTo>
                  <a:lnTo>
                    <a:pt x="365621" y="160945"/>
                  </a:lnTo>
                  <a:lnTo>
                    <a:pt x="367700" y="153884"/>
                  </a:lnTo>
                  <a:lnTo>
                    <a:pt x="367823" y="153464"/>
                  </a:lnTo>
                  <a:lnTo>
                    <a:pt x="369275" y="145195"/>
                  </a:lnTo>
                  <a:lnTo>
                    <a:pt x="369627" y="140360"/>
                  </a:lnTo>
                  <a:lnTo>
                    <a:pt x="369694" y="139436"/>
                  </a:lnTo>
                  <a:lnTo>
                    <a:pt x="369805" y="137924"/>
                  </a:lnTo>
                  <a:lnTo>
                    <a:pt x="369921" y="136328"/>
                  </a:lnTo>
                  <a:close/>
                </a:path>
                <a:path w="1069340" h="248919">
                  <a:moveTo>
                    <a:pt x="368552" y="84921"/>
                  </a:moveTo>
                  <a:lnTo>
                    <a:pt x="334558" y="84921"/>
                  </a:lnTo>
                  <a:lnTo>
                    <a:pt x="339933" y="86265"/>
                  </a:lnTo>
                  <a:lnTo>
                    <a:pt x="344973" y="88953"/>
                  </a:lnTo>
                  <a:lnTo>
                    <a:pt x="350013" y="91473"/>
                  </a:lnTo>
                  <a:lnTo>
                    <a:pt x="354045" y="95253"/>
                  </a:lnTo>
                  <a:lnTo>
                    <a:pt x="357069" y="100293"/>
                  </a:lnTo>
                  <a:lnTo>
                    <a:pt x="360261" y="105165"/>
                  </a:lnTo>
                  <a:lnTo>
                    <a:pt x="361857" y="111213"/>
                  </a:lnTo>
                  <a:lnTo>
                    <a:pt x="361786" y="133430"/>
                  </a:lnTo>
                  <a:lnTo>
                    <a:pt x="360345" y="139436"/>
                  </a:lnTo>
                  <a:lnTo>
                    <a:pt x="357321" y="144644"/>
                  </a:lnTo>
                  <a:lnTo>
                    <a:pt x="354465" y="149852"/>
                  </a:lnTo>
                  <a:lnTo>
                    <a:pt x="350517" y="153884"/>
                  </a:lnTo>
                  <a:lnTo>
                    <a:pt x="345477" y="156740"/>
                  </a:lnTo>
                  <a:lnTo>
                    <a:pt x="340437" y="159428"/>
                  </a:lnTo>
                  <a:lnTo>
                    <a:pt x="334810" y="160772"/>
                  </a:lnTo>
                  <a:lnTo>
                    <a:pt x="362613" y="160772"/>
                  </a:lnTo>
                  <a:lnTo>
                    <a:pt x="362613" y="152456"/>
                  </a:lnTo>
                  <a:lnTo>
                    <a:pt x="369921" y="136328"/>
                  </a:lnTo>
                  <a:lnTo>
                    <a:pt x="400664" y="136328"/>
                  </a:lnTo>
                  <a:lnTo>
                    <a:pt x="400664" y="115917"/>
                  </a:lnTo>
                  <a:lnTo>
                    <a:pt x="368661" y="115917"/>
                  </a:lnTo>
                  <a:lnTo>
                    <a:pt x="368552" y="84921"/>
                  </a:lnTo>
                  <a:close/>
                </a:path>
                <a:path w="1069340" h="248919">
                  <a:moveTo>
                    <a:pt x="368661" y="85181"/>
                  </a:moveTo>
                  <a:lnTo>
                    <a:pt x="368661" y="115917"/>
                  </a:lnTo>
                  <a:lnTo>
                    <a:pt x="374205" y="114405"/>
                  </a:lnTo>
                  <a:lnTo>
                    <a:pt x="373649" y="106341"/>
                  </a:lnTo>
                  <a:lnTo>
                    <a:pt x="373543" y="104813"/>
                  </a:lnTo>
                  <a:lnTo>
                    <a:pt x="372063" y="95946"/>
                  </a:lnTo>
                  <a:lnTo>
                    <a:pt x="369763" y="87804"/>
                  </a:lnTo>
                  <a:lnTo>
                    <a:pt x="368661" y="85181"/>
                  </a:lnTo>
                  <a:close/>
                </a:path>
                <a:path w="1069340" h="248919">
                  <a:moveTo>
                    <a:pt x="400664" y="55769"/>
                  </a:moveTo>
                  <a:lnTo>
                    <a:pt x="368661" y="55769"/>
                  </a:lnTo>
                  <a:lnTo>
                    <a:pt x="368661" y="85181"/>
                  </a:lnTo>
                  <a:lnTo>
                    <a:pt x="369763" y="87804"/>
                  </a:lnTo>
                  <a:lnTo>
                    <a:pt x="372063" y="95946"/>
                  </a:lnTo>
                  <a:lnTo>
                    <a:pt x="373543" y="104813"/>
                  </a:lnTo>
                  <a:lnTo>
                    <a:pt x="374126" y="113271"/>
                  </a:lnTo>
                  <a:lnTo>
                    <a:pt x="374205" y="114405"/>
                  </a:lnTo>
                  <a:lnTo>
                    <a:pt x="368661" y="115917"/>
                  </a:lnTo>
                  <a:lnTo>
                    <a:pt x="400664" y="115917"/>
                  </a:lnTo>
                  <a:lnTo>
                    <a:pt x="400664" y="55769"/>
                  </a:lnTo>
                  <a:close/>
                </a:path>
                <a:path w="1069340" h="248919">
                  <a:moveTo>
                    <a:pt x="467580" y="55690"/>
                  </a:moveTo>
                  <a:lnTo>
                    <a:pt x="435577" y="55690"/>
                  </a:lnTo>
                  <a:lnTo>
                    <a:pt x="435577" y="193783"/>
                  </a:lnTo>
                  <a:lnTo>
                    <a:pt x="475896" y="193783"/>
                  </a:lnTo>
                  <a:lnTo>
                    <a:pt x="475896" y="114909"/>
                  </a:lnTo>
                  <a:lnTo>
                    <a:pt x="465312" y="114909"/>
                  </a:lnTo>
                  <a:lnTo>
                    <a:pt x="465614" y="105669"/>
                  </a:lnTo>
                  <a:lnTo>
                    <a:pt x="465643" y="104766"/>
                  </a:lnTo>
                  <a:lnTo>
                    <a:pt x="466635" y="95505"/>
                  </a:lnTo>
                  <a:lnTo>
                    <a:pt x="467580" y="90717"/>
                  </a:lnTo>
                  <a:lnTo>
                    <a:pt x="467580" y="55690"/>
                  </a:lnTo>
                  <a:close/>
                </a:path>
                <a:path w="1069340" h="248919">
                  <a:moveTo>
                    <a:pt x="562475" y="87441"/>
                  </a:moveTo>
                  <a:lnTo>
                    <a:pt x="508487" y="87441"/>
                  </a:lnTo>
                  <a:lnTo>
                    <a:pt x="514577" y="89877"/>
                  </a:lnTo>
                  <a:lnTo>
                    <a:pt x="514445" y="89877"/>
                  </a:lnTo>
                  <a:lnTo>
                    <a:pt x="523103" y="99201"/>
                  </a:lnTo>
                  <a:lnTo>
                    <a:pt x="525287" y="105249"/>
                  </a:lnTo>
                  <a:lnTo>
                    <a:pt x="525287" y="193783"/>
                  </a:lnTo>
                  <a:lnTo>
                    <a:pt x="565606" y="193783"/>
                  </a:lnTo>
                  <a:lnTo>
                    <a:pt x="565606" y="114909"/>
                  </a:lnTo>
                  <a:lnTo>
                    <a:pt x="564803" y="99931"/>
                  </a:lnTo>
                  <a:lnTo>
                    <a:pt x="562475" y="87441"/>
                  </a:lnTo>
                  <a:close/>
                </a:path>
                <a:path w="1069340" h="248919">
                  <a:moveTo>
                    <a:pt x="467580" y="90717"/>
                  </a:moveTo>
                  <a:lnTo>
                    <a:pt x="466635" y="95505"/>
                  </a:lnTo>
                  <a:lnTo>
                    <a:pt x="465643" y="104766"/>
                  </a:lnTo>
                  <a:lnTo>
                    <a:pt x="465312" y="114909"/>
                  </a:lnTo>
                  <a:lnTo>
                    <a:pt x="467580" y="114909"/>
                  </a:lnTo>
                  <a:lnTo>
                    <a:pt x="467580" y="90717"/>
                  </a:lnTo>
                  <a:close/>
                </a:path>
                <a:path w="1069340" h="248919">
                  <a:moveTo>
                    <a:pt x="515963" y="51406"/>
                  </a:moveTo>
                  <a:lnTo>
                    <a:pt x="514199" y="51406"/>
                  </a:lnTo>
                  <a:lnTo>
                    <a:pt x="506561" y="51847"/>
                  </a:lnTo>
                  <a:lnTo>
                    <a:pt x="473723" y="73015"/>
                  </a:lnTo>
                  <a:lnTo>
                    <a:pt x="467580" y="90717"/>
                  </a:lnTo>
                  <a:lnTo>
                    <a:pt x="467580" y="114909"/>
                  </a:lnTo>
                  <a:lnTo>
                    <a:pt x="475896" y="114909"/>
                  </a:lnTo>
                  <a:lnTo>
                    <a:pt x="475896" y="105669"/>
                  </a:lnTo>
                  <a:lnTo>
                    <a:pt x="478164" y="99453"/>
                  </a:lnTo>
                  <a:lnTo>
                    <a:pt x="487404" y="89877"/>
                  </a:lnTo>
                  <a:lnTo>
                    <a:pt x="493536" y="87441"/>
                  </a:lnTo>
                  <a:lnTo>
                    <a:pt x="562475" y="87441"/>
                  </a:lnTo>
                  <a:lnTo>
                    <a:pt x="562416" y="87126"/>
                  </a:lnTo>
                  <a:lnTo>
                    <a:pt x="537257" y="55375"/>
                  </a:lnTo>
                  <a:lnTo>
                    <a:pt x="527334" y="52399"/>
                  </a:lnTo>
                  <a:lnTo>
                    <a:pt x="515963" y="51406"/>
                  </a:lnTo>
                  <a:close/>
                </a:path>
                <a:path w="1069340" h="248919">
                  <a:moveTo>
                    <a:pt x="720155" y="50902"/>
                  </a:moveTo>
                  <a:lnTo>
                    <a:pt x="681852" y="59738"/>
                  </a:lnTo>
                  <a:lnTo>
                    <a:pt x="652274" y="88654"/>
                  </a:lnTo>
                  <a:lnTo>
                    <a:pt x="644305" y="122217"/>
                  </a:lnTo>
                  <a:lnTo>
                    <a:pt x="644305" y="128012"/>
                  </a:lnTo>
                  <a:lnTo>
                    <a:pt x="655519" y="166883"/>
                  </a:lnTo>
                  <a:lnTo>
                    <a:pt x="687900" y="193027"/>
                  </a:lnTo>
                  <a:lnTo>
                    <a:pt x="720155" y="198571"/>
                  </a:lnTo>
                  <a:lnTo>
                    <a:pt x="729085" y="198224"/>
                  </a:lnTo>
                  <a:lnTo>
                    <a:pt x="765640" y="186223"/>
                  </a:lnTo>
                  <a:lnTo>
                    <a:pt x="786359" y="164552"/>
                  </a:lnTo>
                  <a:lnTo>
                    <a:pt x="712595" y="164552"/>
                  </a:lnTo>
                  <a:lnTo>
                    <a:pt x="706127" y="162872"/>
                  </a:lnTo>
                  <a:lnTo>
                    <a:pt x="695376" y="156152"/>
                  </a:lnTo>
                  <a:lnTo>
                    <a:pt x="691344" y="151448"/>
                  </a:lnTo>
                  <a:lnTo>
                    <a:pt x="685968" y="139352"/>
                  </a:lnTo>
                  <a:lnTo>
                    <a:pt x="684624" y="132632"/>
                  </a:lnTo>
                  <a:lnTo>
                    <a:pt x="684624" y="117345"/>
                  </a:lnTo>
                  <a:lnTo>
                    <a:pt x="712763" y="84921"/>
                  </a:lnTo>
                  <a:lnTo>
                    <a:pt x="785838" y="84921"/>
                  </a:lnTo>
                  <a:lnTo>
                    <a:pt x="784539" y="82717"/>
                  </a:lnTo>
                  <a:lnTo>
                    <a:pt x="751906" y="56698"/>
                  </a:lnTo>
                  <a:lnTo>
                    <a:pt x="728849" y="51265"/>
                  </a:lnTo>
                  <a:lnTo>
                    <a:pt x="720155" y="50902"/>
                  </a:lnTo>
                  <a:close/>
                </a:path>
                <a:path w="1069340" h="248919">
                  <a:moveTo>
                    <a:pt x="785838" y="84921"/>
                  </a:moveTo>
                  <a:lnTo>
                    <a:pt x="727715" y="84921"/>
                  </a:lnTo>
                  <a:lnTo>
                    <a:pt x="734099" y="86685"/>
                  </a:lnTo>
                  <a:lnTo>
                    <a:pt x="739307" y="90213"/>
                  </a:lnTo>
                  <a:lnTo>
                    <a:pt x="744682" y="93741"/>
                  </a:lnTo>
                  <a:lnTo>
                    <a:pt x="748798" y="98529"/>
                  </a:lnTo>
                  <a:lnTo>
                    <a:pt x="751654" y="104577"/>
                  </a:lnTo>
                  <a:lnTo>
                    <a:pt x="754510" y="110457"/>
                  </a:lnTo>
                  <a:lnTo>
                    <a:pt x="755938" y="117345"/>
                  </a:lnTo>
                  <a:lnTo>
                    <a:pt x="755938" y="132632"/>
                  </a:lnTo>
                  <a:lnTo>
                    <a:pt x="754510" y="139352"/>
                  </a:lnTo>
                  <a:lnTo>
                    <a:pt x="751654" y="145400"/>
                  </a:lnTo>
                  <a:lnTo>
                    <a:pt x="748966" y="151448"/>
                  </a:lnTo>
                  <a:lnTo>
                    <a:pt x="745018" y="156152"/>
                  </a:lnTo>
                  <a:lnTo>
                    <a:pt x="734603" y="162872"/>
                  </a:lnTo>
                  <a:lnTo>
                    <a:pt x="728051" y="164552"/>
                  </a:lnTo>
                  <a:lnTo>
                    <a:pt x="786359" y="164552"/>
                  </a:lnTo>
                  <a:lnTo>
                    <a:pt x="796257" y="128012"/>
                  </a:lnTo>
                  <a:lnTo>
                    <a:pt x="796257" y="122217"/>
                  </a:lnTo>
                  <a:lnTo>
                    <a:pt x="788036" y="88654"/>
                  </a:lnTo>
                  <a:lnTo>
                    <a:pt x="785838" y="84921"/>
                  </a:lnTo>
                  <a:close/>
                </a:path>
                <a:path w="1069340" h="248919">
                  <a:moveTo>
                    <a:pt x="861691" y="55690"/>
                  </a:moveTo>
                  <a:lnTo>
                    <a:pt x="821372" y="55690"/>
                  </a:lnTo>
                  <a:lnTo>
                    <a:pt x="821372" y="135824"/>
                  </a:lnTo>
                  <a:lnTo>
                    <a:pt x="828601" y="173907"/>
                  </a:lnTo>
                  <a:lnTo>
                    <a:pt x="859738" y="197106"/>
                  </a:lnTo>
                  <a:lnTo>
                    <a:pt x="871015" y="198067"/>
                  </a:lnTo>
                  <a:lnTo>
                    <a:pt x="872779" y="198067"/>
                  </a:lnTo>
                  <a:lnTo>
                    <a:pt x="908247" y="182695"/>
                  </a:lnTo>
                  <a:lnTo>
                    <a:pt x="917513" y="162032"/>
                  </a:lnTo>
                  <a:lnTo>
                    <a:pt x="877819" y="162032"/>
                  </a:lnTo>
                  <a:lnTo>
                    <a:pt x="872191" y="159848"/>
                  </a:lnTo>
                  <a:lnTo>
                    <a:pt x="863791" y="151112"/>
                  </a:lnTo>
                  <a:lnTo>
                    <a:pt x="861691" y="145232"/>
                  </a:lnTo>
                  <a:lnTo>
                    <a:pt x="861691" y="55690"/>
                  </a:lnTo>
                  <a:close/>
                </a:path>
                <a:path w="1069340" h="248919">
                  <a:moveTo>
                    <a:pt x="949637" y="135572"/>
                  </a:moveTo>
                  <a:lnTo>
                    <a:pt x="920406" y="135572"/>
                  </a:lnTo>
                  <a:lnTo>
                    <a:pt x="920095" y="144560"/>
                  </a:lnTo>
                  <a:lnTo>
                    <a:pt x="920059" y="145605"/>
                  </a:lnTo>
                  <a:lnTo>
                    <a:pt x="919020" y="154787"/>
                  </a:lnTo>
                  <a:lnTo>
                    <a:pt x="917634" y="161452"/>
                  </a:lnTo>
                  <a:lnTo>
                    <a:pt x="917634" y="193783"/>
                  </a:lnTo>
                  <a:lnTo>
                    <a:pt x="949637" y="193783"/>
                  </a:lnTo>
                  <a:lnTo>
                    <a:pt x="949637" y="135572"/>
                  </a:lnTo>
                  <a:close/>
                </a:path>
                <a:path w="1069340" h="248919">
                  <a:moveTo>
                    <a:pt x="949637" y="55690"/>
                  </a:moveTo>
                  <a:lnTo>
                    <a:pt x="909318" y="55690"/>
                  </a:lnTo>
                  <a:lnTo>
                    <a:pt x="909318" y="144560"/>
                  </a:lnTo>
                  <a:lnTo>
                    <a:pt x="907131" y="150471"/>
                  </a:lnTo>
                  <a:lnTo>
                    <a:pt x="907050" y="150692"/>
                  </a:lnTo>
                  <a:lnTo>
                    <a:pt x="897894" y="159848"/>
                  </a:lnTo>
                  <a:lnTo>
                    <a:pt x="897760" y="159848"/>
                  </a:lnTo>
                  <a:lnTo>
                    <a:pt x="892098" y="162032"/>
                  </a:lnTo>
                  <a:lnTo>
                    <a:pt x="917513" y="162032"/>
                  </a:lnTo>
                  <a:lnTo>
                    <a:pt x="917634" y="135572"/>
                  </a:lnTo>
                  <a:lnTo>
                    <a:pt x="949637" y="135572"/>
                  </a:lnTo>
                  <a:lnTo>
                    <a:pt x="949637" y="55690"/>
                  </a:lnTo>
                  <a:close/>
                </a:path>
                <a:path w="1069340" h="248919">
                  <a:moveTo>
                    <a:pt x="920406" y="135572"/>
                  </a:moveTo>
                  <a:lnTo>
                    <a:pt x="917634" y="135572"/>
                  </a:lnTo>
                  <a:lnTo>
                    <a:pt x="917634" y="161452"/>
                  </a:lnTo>
                  <a:lnTo>
                    <a:pt x="919020" y="154787"/>
                  </a:lnTo>
                  <a:lnTo>
                    <a:pt x="920059" y="145605"/>
                  </a:lnTo>
                  <a:lnTo>
                    <a:pt x="920397" y="135824"/>
                  </a:lnTo>
                  <a:lnTo>
                    <a:pt x="920406" y="135572"/>
                  </a:lnTo>
                  <a:close/>
                </a:path>
                <a:path w="1069340" h="248919">
                  <a:moveTo>
                    <a:pt x="1028645" y="18395"/>
                  </a:moveTo>
                  <a:lnTo>
                    <a:pt x="991098" y="18395"/>
                  </a:lnTo>
                  <a:lnTo>
                    <a:pt x="991098" y="139856"/>
                  </a:lnTo>
                  <a:lnTo>
                    <a:pt x="1000343" y="178742"/>
                  </a:lnTo>
                  <a:lnTo>
                    <a:pt x="1039607" y="195232"/>
                  </a:lnTo>
                  <a:lnTo>
                    <a:pt x="1049560" y="195547"/>
                  </a:lnTo>
                  <a:lnTo>
                    <a:pt x="1068964" y="195547"/>
                  </a:lnTo>
                  <a:lnTo>
                    <a:pt x="1068964" y="161528"/>
                  </a:lnTo>
                  <a:lnTo>
                    <a:pt x="1042169" y="161528"/>
                  </a:lnTo>
                  <a:lnTo>
                    <a:pt x="1037213" y="159848"/>
                  </a:lnTo>
                  <a:lnTo>
                    <a:pt x="1033685" y="156488"/>
                  </a:lnTo>
                  <a:lnTo>
                    <a:pt x="1030325" y="152960"/>
                  </a:lnTo>
                  <a:lnTo>
                    <a:pt x="1028645" y="147920"/>
                  </a:lnTo>
                  <a:lnTo>
                    <a:pt x="1028645" y="18395"/>
                  </a:lnTo>
                  <a:close/>
                </a:path>
                <a:path w="1069340" h="248919">
                  <a:moveTo>
                    <a:pt x="991098" y="55690"/>
                  </a:moveTo>
                  <a:lnTo>
                    <a:pt x="970182" y="55690"/>
                  </a:lnTo>
                  <a:lnTo>
                    <a:pt x="970182" y="85173"/>
                  </a:lnTo>
                  <a:lnTo>
                    <a:pt x="991098" y="85173"/>
                  </a:lnTo>
                  <a:lnTo>
                    <a:pt x="991098" y="55690"/>
                  </a:lnTo>
                  <a:close/>
                </a:path>
                <a:path w="1069340" h="248919">
                  <a:moveTo>
                    <a:pt x="1068964" y="55690"/>
                  </a:moveTo>
                  <a:lnTo>
                    <a:pt x="1028645" y="55690"/>
                  </a:lnTo>
                  <a:lnTo>
                    <a:pt x="1028645" y="85173"/>
                  </a:lnTo>
                  <a:lnTo>
                    <a:pt x="1068964" y="85173"/>
                  </a:lnTo>
                  <a:lnTo>
                    <a:pt x="1068964" y="55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5364" y="3378520"/>
            <a:ext cx="799276" cy="79927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43422" y="3448877"/>
            <a:ext cx="1930291" cy="22739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4475944" y="3959209"/>
            <a:ext cx="15628619" cy="11160760"/>
            <a:chOff x="4475944" y="3959209"/>
            <a:chExt cx="15628619" cy="1116076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5075" y="3959209"/>
              <a:ext cx="2194265" cy="1834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5944" y="4017935"/>
              <a:ext cx="5740708" cy="28955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5364" y="4657360"/>
              <a:ext cx="4461866" cy="161666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17374" y="4017935"/>
              <a:ext cx="5740703" cy="28955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56794" y="4657360"/>
              <a:ext cx="4461866" cy="161666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58808" y="4017935"/>
              <a:ext cx="5740703" cy="28955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98229" y="4657360"/>
              <a:ext cx="4461866" cy="16166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46425" y="6734846"/>
              <a:ext cx="4937280" cy="3050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75944" y="6741154"/>
              <a:ext cx="6074497" cy="38685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115364" y="738057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95657" y="7140791"/>
              <a:ext cx="1961423" cy="196142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435077" y="778021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8"/>
                  </a:lnTo>
                  <a:lnTo>
                    <a:pt x="651739" y="617134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8" y="65446"/>
                  </a:lnTo>
                  <a:lnTo>
                    <a:pt x="617134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74436" y="7974236"/>
              <a:ext cx="204470" cy="295275"/>
            </a:xfrm>
            <a:custGeom>
              <a:avLst/>
              <a:gdLst/>
              <a:ahLst/>
              <a:cxnLst/>
              <a:rect l="l" t="t" r="r" b="b"/>
              <a:pathLst>
                <a:path w="204470" h="295275">
                  <a:moveTo>
                    <a:pt x="113258" y="38963"/>
                  </a:moveTo>
                  <a:lnTo>
                    <a:pt x="108191" y="33883"/>
                  </a:lnTo>
                  <a:lnTo>
                    <a:pt x="95656" y="33883"/>
                  </a:lnTo>
                  <a:lnTo>
                    <a:pt x="90589" y="38963"/>
                  </a:lnTo>
                  <a:lnTo>
                    <a:pt x="90589" y="51485"/>
                  </a:lnTo>
                  <a:lnTo>
                    <a:pt x="95656" y="56565"/>
                  </a:lnTo>
                  <a:lnTo>
                    <a:pt x="108191" y="56565"/>
                  </a:lnTo>
                  <a:lnTo>
                    <a:pt x="113258" y="51485"/>
                  </a:lnTo>
                  <a:lnTo>
                    <a:pt x="113258" y="45224"/>
                  </a:lnTo>
                  <a:lnTo>
                    <a:pt x="113258" y="38963"/>
                  </a:lnTo>
                  <a:close/>
                </a:path>
                <a:path w="204470" h="295275">
                  <a:moveTo>
                    <a:pt x="143497" y="239293"/>
                  </a:moveTo>
                  <a:lnTo>
                    <a:pt x="138430" y="234213"/>
                  </a:lnTo>
                  <a:lnTo>
                    <a:pt x="132168" y="234213"/>
                  </a:lnTo>
                  <a:lnTo>
                    <a:pt x="71678" y="234213"/>
                  </a:lnTo>
                  <a:lnTo>
                    <a:pt x="65417" y="234213"/>
                  </a:lnTo>
                  <a:lnTo>
                    <a:pt x="60350" y="239293"/>
                  </a:lnTo>
                  <a:lnTo>
                    <a:pt x="60350" y="251815"/>
                  </a:lnTo>
                  <a:lnTo>
                    <a:pt x="65417" y="256895"/>
                  </a:lnTo>
                  <a:lnTo>
                    <a:pt x="71678" y="256895"/>
                  </a:lnTo>
                  <a:lnTo>
                    <a:pt x="132168" y="256895"/>
                  </a:lnTo>
                  <a:lnTo>
                    <a:pt x="138430" y="256895"/>
                  </a:lnTo>
                  <a:lnTo>
                    <a:pt x="143497" y="251815"/>
                  </a:lnTo>
                  <a:lnTo>
                    <a:pt x="143497" y="239293"/>
                  </a:lnTo>
                  <a:close/>
                </a:path>
                <a:path w="204470" h="295275">
                  <a:moveTo>
                    <a:pt x="203847" y="70104"/>
                  </a:moveTo>
                  <a:lnTo>
                    <a:pt x="197129" y="29895"/>
                  </a:lnTo>
                  <a:lnTo>
                    <a:pt x="181152" y="11099"/>
                  </a:lnTo>
                  <a:lnTo>
                    <a:pt x="181152" y="70104"/>
                  </a:lnTo>
                  <a:lnTo>
                    <a:pt x="181152" y="224459"/>
                  </a:lnTo>
                  <a:lnTo>
                    <a:pt x="170167" y="263423"/>
                  </a:lnTo>
                  <a:lnTo>
                    <a:pt x="129425" y="272021"/>
                  </a:lnTo>
                  <a:lnTo>
                    <a:pt x="110998" y="272021"/>
                  </a:lnTo>
                  <a:lnTo>
                    <a:pt x="92849" y="272021"/>
                  </a:lnTo>
                  <a:lnTo>
                    <a:pt x="74434" y="272021"/>
                  </a:lnTo>
                  <a:lnTo>
                    <a:pt x="61810" y="271576"/>
                  </a:lnTo>
                  <a:lnTo>
                    <a:pt x="29070" y="258038"/>
                  </a:lnTo>
                  <a:lnTo>
                    <a:pt x="25069" y="260883"/>
                  </a:lnTo>
                  <a:lnTo>
                    <a:pt x="28981" y="258038"/>
                  </a:lnTo>
                  <a:lnTo>
                    <a:pt x="26352" y="254292"/>
                  </a:lnTo>
                  <a:lnTo>
                    <a:pt x="24536" y="249275"/>
                  </a:lnTo>
                  <a:lnTo>
                    <a:pt x="23558" y="240245"/>
                  </a:lnTo>
                  <a:lnTo>
                    <a:pt x="23088" y="234111"/>
                  </a:lnTo>
                  <a:lnTo>
                    <a:pt x="22987" y="232752"/>
                  </a:lnTo>
                  <a:lnTo>
                    <a:pt x="22694" y="224459"/>
                  </a:lnTo>
                  <a:lnTo>
                    <a:pt x="22694" y="70104"/>
                  </a:lnTo>
                  <a:lnTo>
                    <a:pt x="33680" y="31140"/>
                  </a:lnTo>
                  <a:lnTo>
                    <a:pt x="70573" y="22669"/>
                  </a:lnTo>
                  <a:lnTo>
                    <a:pt x="92849" y="22669"/>
                  </a:lnTo>
                  <a:lnTo>
                    <a:pt x="110998" y="22669"/>
                  </a:lnTo>
                  <a:lnTo>
                    <a:pt x="133273" y="22669"/>
                  </a:lnTo>
                  <a:lnTo>
                    <a:pt x="142036" y="22974"/>
                  </a:lnTo>
                  <a:lnTo>
                    <a:pt x="177495" y="40271"/>
                  </a:lnTo>
                  <a:lnTo>
                    <a:pt x="181152" y="70104"/>
                  </a:lnTo>
                  <a:lnTo>
                    <a:pt x="181152" y="11099"/>
                  </a:lnTo>
                  <a:lnTo>
                    <a:pt x="143395" y="342"/>
                  </a:lnTo>
                  <a:lnTo>
                    <a:pt x="133743" y="0"/>
                  </a:lnTo>
                  <a:lnTo>
                    <a:pt x="110998" y="0"/>
                  </a:lnTo>
                  <a:lnTo>
                    <a:pt x="92849" y="0"/>
                  </a:lnTo>
                  <a:lnTo>
                    <a:pt x="70104" y="0"/>
                  </a:lnTo>
                  <a:lnTo>
                    <a:pt x="60452" y="342"/>
                  </a:lnTo>
                  <a:lnTo>
                    <a:pt x="23241" y="10693"/>
                  </a:lnTo>
                  <a:lnTo>
                    <a:pt x="2184" y="43929"/>
                  </a:lnTo>
                  <a:lnTo>
                    <a:pt x="0" y="70104"/>
                  </a:lnTo>
                  <a:lnTo>
                    <a:pt x="0" y="224459"/>
                  </a:lnTo>
                  <a:lnTo>
                    <a:pt x="6718" y="264655"/>
                  </a:lnTo>
                  <a:lnTo>
                    <a:pt x="36525" y="290499"/>
                  </a:lnTo>
                  <a:lnTo>
                    <a:pt x="74015" y="294690"/>
                  </a:lnTo>
                  <a:lnTo>
                    <a:pt x="92849" y="294690"/>
                  </a:lnTo>
                  <a:lnTo>
                    <a:pt x="110998" y="294690"/>
                  </a:lnTo>
                  <a:lnTo>
                    <a:pt x="129832" y="294690"/>
                  </a:lnTo>
                  <a:lnTo>
                    <a:pt x="143395" y="294220"/>
                  </a:lnTo>
                  <a:lnTo>
                    <a:pt x="180606" y="283870"/>
                  </a:lnTo>
                  <a:lnTo>
                    <a:pt x="201663" y="250634"/>
                  </a:lnTo>
                  <a:lnTo>
                    <a:pt x="203847" y="224459"/>
                  </a:lnTo>
                  <a:lnTo>
                    <a:pt x="203847" y="70104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4181" y="8840722"/>
              <a:ext cx="3001972" cy="24871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435077" y="938587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70290" y="9392639"/>
              <a:ext cx="197173" cy="16113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677290" y="9394749"/>
              <a:ext cx="902335" cy="151765"/>
            </a:xfrm>
            <a:custGeom>
              <a:avLst/>
              <a:gdLst/>
              <a:ahLst/>
              <a:cxnLst/>
              <a:rect l="l" t="t" r="r" b="b"/>
              <a:pathLst>
                <a:path w="902334" h="151765">
                  <a:moveTo>
                    <a:pt x="27431" y="28198"/>
                  </a:moveTo>
                  <a:lnTo>
                    <a:pt x="27431" y="147514"/>
                  </a:lnTo>
                  <a:lnTo>
                    <a:pt x="58698" y="147514"/>
                  </a:lnTo>
                  <a:lnTo>
                    <a:pt x="58698" y="34720"/>
                  </a:lnTo>
                  <a:lnTo>
                    <a:pt x="35871" y="34720"/>
                  </a:lnTo>
                  <a:lnTo>
                    <a:pt x="27431" y="28198"/>
                  </a:lnTo>
                  <a:close/>
                </a:path>
                <a:path w="902334" h="151765">
                  <a:moveTo>
                    <a:pt x="58698" y="7481"/>
                  </a:moveTo>
                  <a:lnTo>
                    <a:pt x="0" y="7481"/>
                  </a:lnTo>
                  <a:lnTo>
                    <a:pt x="0" y="34720"/>
                  </a:lnTo>
                  <a:lnTo>
                    <a:pt x="27431" y="34720"/>
                  </a:lnTo>
                  <a:lnTo>
                    <a:pt x="27431" y="28198"/>
                  </a:lnTo>
                  <a:lnTo>
                    <a:pt x="58698" y="28198"/>
                  </a:lnTo>
                  <a:lnTo>
                    <a:pt x="58698" y="7481"/>
                  </a:lnTo>
                  <a:close/>
                </a:path>
                <a:path w="902334" h="151765">
                  <a:moveTo>
                    <a:pt x="58698" y="28198"/>
                  </a:moveTo>
                  <a:lnTo>
                    <a:pt x="27431" y="28198"/>
                  </a:lnTo>
                  <a:lnTo>
                    <a:pt x="35871" y="34720"/>
                  </a:lnTo>
                  <a:lnTo>
                    <a:pt x="58698" y="34720"/>
                  </a:lnTo>
                  <a:lnTo>
                    <a:pt x="58698" y="28198"/>
                  </a:lnTo>
                  <a:close/>
                </a:path>
                <a:path w="902334" h="151765">
                  <a:moveTo>
                    <a:pt x="148998" y="3261"/>
                  </a:moveTo>
                  <a:lnTo>
                    <a:pt x="107431" y="17468"/>
                  </a:lnTo>
                  <a:lnTo>
                    <a:pt x="88332" y="53663"/>
                  </a:lnTo>
                  <a:lnTo>
                    <a:pt x="86654" y="71934"/>
                  </a:lnTo>
                  <a:lnTo>
                    <a:pt x="86654" y="82868"/>
                  </a:lnTo>
                  <a:lnTo>
                    <a:pt x="96181" y="124559"/>
                  </a:lnTo>
                  <a:lnTo>
                    <a:pt x="126662" y="148137"/>
                  </a:lnTo>
                  <a:lnTo>
                    <a:pt x="148998" y="151159"/>
                  </a:lnTo>
                  <a:lnTo>
                    <a:pt x="157030" y="150823"/>
                  </a:lnTo>
                  <a:lnTo>
                    <a:pt x="196570" y="130825"/>
                  </a:lnTo>
                  <a:lnTo>
                    <a:pt x="201558" y="124559"/>
                  </a:lnTo>
                  <a:lnTo>
                    <a:pt x="202751" y="122193"/>
                  </a:lnTo>
                  <a:lnTo>
                    <a:pt x="148998" y="122193"/>
                  </a:lnTo>
                  <a:lnTo>
                    <a:pt x="141765" y="121521"/>
                  </a:lnTo>
                  <a:lnTo>
                    <a:pt x="122429" y="105240"/>
                  </a:lnTo>
                  <a:lnTo>
                    <a:pt x="122322" y="105036"/>
                  </a:lnTo>
                  <a:lnTo>
                    <a:pt x="118114" y="77305"/>
                  </a:lnTo>
                  <a:lnTo>
                    <a:pt x="118584" y="66455"/>
                  </a:lnTo>
                  <a:lnTo>
                    <a:pt x="141720" y="32898"/>
                  </a:lnTo>
                  <a:lnTo>
                    <a:pt x="148998" y="32226"/>
                  </a:lnTo>
                  <a:lnTo>
                    <a:pt x="201865" y="32226"/>
                  </a:lnTo>
                  <a:lnTo>
                    <a:pt x="200635" y="29840"/>
                  </a:lnTo>
                  <a:lnTo>
                    <a:pt x="168372" y="5562"/>
                  </a:lnTo>
                  <a:lnTo>
                    <a:pt x="159164" y="3836"/>
                  </a:lnTo>
                  <a:lnTo>
                    <a:pt x="148998" y="3261"/>
                  </a:lnTo>
                  <a:close/>
                </a:path>
                <a:path w="902334" h="151765">
                  <a:moveTo>
                    <a:pt x="201865" y="32226"/>
                  </a:moveTo>
                  <a:lnTo>
                    <a:pt x="159100" y="32226"/>
                  </a:lnTo>
                  <a:lnTo>
                    <a:pt x="166710" y="35807"/>
                  </a:lnTo>
                  <a:lnTo>
                    <a:pt x="171825" y="42969"/>
                  </a:lnTo>
                  <a:lnTo>
                    <a:pt x="175266" y="49095"/>
                  </a:lnTo>
                  <a:lnTo>
                    <a:pt x="177724" y="56924"/>
                  </a:lnTo>
                  <a:lnTo>
                    <a:pt x="179165" y="66240"/>
                  </a:lnTo>
                  <a:lnTo>
                    <a:pt x="179198" y="66455"/>
                  </a:lnTo>
                  <a:lnTo>
                    <a:pt x="179673" y="77305"/>
                  </a:lnTo>
                  <a:lnTo>
                    <a:pt x="179690" y="77689"/>
                  </a:lnTo>
                  <a:lnTo>
                    <a:pt x="179224" y="88060"/>
                  </a:lnTo>
                  <a:lnTo>
                    <a:pt x="179210" y="88359"/>
                  </a:lnTo>
                  <a:lnTo>
                    <a:pt x="177809" y="97303"/>
                  </a:lnTo>
                  <a:lnTo>
                    <a:pt x="177771" y="97543"/>
                  </a:lnTo>
                  <a:lnTo>
                    <a:pt x="175437" y="105036"/>
                  </a:lnTo>
                  <a:lnTo>
                    <a:pt x="175374" y="105240"/>
                  </a:lnTo>
                  <a:lnTo>
                    <a:pt x="148998" y="122193"/>
                  </a:lnTo>
                  <a:lnTo>
                    <a:pt x="202751" y="122193"/>
                  </a:lnTo>
                  <a:lnTo>
                    <a:pt x="211149" y="82868"/>
                  </a:lnTo>
                  <a:lnTo>
                    <a:pt x="211149" y="71934"/>
                  </a:lnTo>
                  <a:lnTo>
                    <a:pt x="210730" y="62571"/>
                  </a:lnTo>
                  <a:lnTo>
                    <a:pt x="209471" y="53663"/>
                  </a:lnTo>
                  <a:lnTo>
                    <a:pt x="207373" y="45211"/>
                  </a:lnTo>
                  <a:lnTo>
                    <a:pt x="204435" y="37214"/>
                  </a:lnTo>
                  <a:lnTo>
                    <a:pt x="201865" y="32226"/>
                  </a:lnTo>
                  <a:close/>
                </a:path>
                <a:path w="902334" h="151765">
                  <a:moveTo>
                    <a:pt x="309490" y="7481"/>
                  </a:moveTo>
                  <a:lnTo>
                    <a:pt x="278031" y="7481"/>
                  </a:lnTo>
                  <a:lnTo>
                    <a:pt x="278031" y="147514"/>
                  </a:lnTo>
                  <a:lnTo>
                    <a:pt x="305654" y="147514"/>
                  </a:lnTo>
                  <a:lnTo>
                    <a:pt x="305654" y="119891"/>
                  </a:lnTo>
                  <a:lnTo>
                    <a:pt x="309490" y="119891"/>
                  </a:lnTo>
                  <a:lnTo>
                    <a:pt x="309490" y="7481"/>
                  </a:lnTo>
                  <a:close/>
                </a:path>
                <a:path w="902334" h="151765">
                  <a:moveTo>
                    <a:pt x="309490" y="119891"/>
                  </a:moveTo>
                  <a:lnTo>
                    <a:pt x="305654" y="119891"/>
                  </a:lnTo>
                  <a:lnTo>
                    <a:pt x="305654" y="147514"/>
                  </a:lnTo>
                  <a:lnTo>
                    <a:pt x="309490" y="147514"/>
                  </a:lnTo>
                  <a:lnTo>
                    <a:pt x="309490" y="119891"/>
                  </a:lnTo>
                  <a:close/>
                </a:path>
                <a:path w="902334" h="151765">
                  <a:moveTo>
                    <a:pt x="364352" y="119891"/>
                  </a:moveTo>
                  <a:lnTo>
                    <a:pt x="309490" y="119891"/>
                  </a:lnTo>
                  <a:lnTo>
                    <a:pt x="309490" y="147514"/>
                  </a:lnTo>
                  <a:lnTo>
                    <a:pt x="364352" y="147514"/>
                  </a:lnTo>
                  <a:lnTo>
                    <a:pt x="364352" y="119891"/>
                  </a:lnTo>
                  <a:close/>
                </a:path>
                <a:path w="902334" h="151765">
                  <a:moveTo>
                    <a:pt x="428956" y="38748"/>
                  </a:moveTo>
                  <a:lnTo>
                    <a:pt x="420388" y="38748"/>
                  </a:lnTo>
                  <a:lnTo>
                    <a:pt x="412715" y="40283"/>
                  </a:lnTo>
                  <a:lnTo>
                    <a:pt x="405937" y="43352"/>
                  </a:lnTo>
                  <a:lnTo>
                    <a:pt x="399287" y="46294"/>
                  </a:lnTo>
                  <a:lnTo>
                    <a:pt x="393724" y="50322"/>
                  </a:lnTo>
                  <a:lnTo>
                    <a:pt x="384772" y="60553"/>
                  </a:lnTo>
                  <a:lnTo>
                    <a:pt x="381433" y="66180"/>
                  </a:lnTo>
                  <a:lnTo>
                    <a:pt x="381319" y="66371"/>
                  </a:lnTo>
                  <a:lnTo>
                    <a:pt x="378889" y="72893"/>
                  </a:lnTo>
                  <a:lnTo>
                    <a:pt x="376587" y="79288"/>
                  </a:lnTo>
                  <a:lnTo>
                    <a:pt x="375505" y="85602"/>
                  </a:lnTo>
                  <a:lnTo>
                    <a:pt x="375436" y="103650"/>
                  </a:lnTo>
                  <a:lnTo>
                    <a:pt x="376587" y="110300"/>
                  </a:lnTo>
                  <a:lnTo>
                    <a:pt x="399543" y="143486"/>
                  </a:lnTo>
                  <a:lnTo>
                    <a:pt x="421155" y="151159"/>
                  </a:lnTo>
                  <a:lnTo>
                    <a:pt x="438931" y="151159"/>
                  </a:lnTo>
                  <a:lnTo>
                    <a:pt x="474866" y="128203"/>
                  </a:lnTo>
                  <a:lnTo>
                    <a:pt x="475817" y="126221"/>
                  </a:lnTo>
                  <a:lnTo>
                    <a:pt x="423968" y="126221"/>
                  </a:lnTo>
                  <a:lnTo>
                    <a:pt x="418981" y="124942"/>
                  </a:lnTo>
                  <a:lnTo>
                    <a:pt x="404383" y="103650"/>
                  </a:lnTo>
                  <a:lnTo>
                    <a:pt x="404279" y="103010"/>
                  </a:lnTo>
                  <a:lnTo>
                    <a:pt x="388289" y="103010"/>
                  </a:lnTo>
                  <a:lnTo>
                    <a:pt x="388289" y="85602"/>
                  </a:lnTo>
                  <a:lnTo>
                    <a:pt x="404485" y="85602"/>
                  </a:lnTo>
                  <a:lnTo>
                    <a:pt x="404978" y="82677"/>
                  </a:lnTo>
                  <a:lnTo>
                    <a:pt x="406896" y="78073"/>
                  </a:lnTo>
                  <a:lnTo>
                    <a:pt x="408814" y="73341"/>
                  </a:lnTo>
                  <a:lnTo>
                    <a:pt x="411628" y="69760"/>
                  </a:lnTo>
                  <a:lnTo>
                    <a:pt x="419045" y="64901"/>
                  </a:lnTo>
                  <a:lnTo>
                    <a:pt x="423585" y="63686"/>
                  </a:lnTo>
                  <a:lnTo>
                    <a:pt x="473727" y="63686"/>
                  </a:lnTo>
                  <a:lnTo>
                    <a:pt x="471893" y="60553"/>
                  </a:lnTo>
                  <a:lnTo>
                    <a:pt x="437061" y="39228"/>
                  </a:lnTo>
                  <a:lnTo>
                    <a:pt x="428956" y="38748"/>
                  </a:lnTo>
                  <a:close/>
                </a:path>
                <a:path w="902334" h="151765">
                  <a:moveTo>
                    <a:pt x="479406" y="114903"/>
                  </a:moveTo>
                  <a:lnTo>
                    <a:pt x="451208" y="114903"/>
                  </a:lnTo>
                  <a:lnTo>
                    <a:pt x="449929" y="118101"/>
                  </a:lnTo>
                  <a:lnTo>
                    <a:pt x="447499" y="120786"/>
                  </a:lnTo>
                  <a:lnTo>
                    <a:pt x="440338" y="125134"/>
                  </a:lnTo>
                  <a:lnTo>
                    <a:pt x="435734" y="126221"/>
                  </a:lnTo>
                  <a:lnTo>
                    <a:pt x="475817" y="126221"/>
                  </a:lnTo>
                  <a:lnTo>
                    <a:pt x="477872" y="121937"/>
                  </a:lnTo>
                  <a:lnTo>
                    <a:pt x="479406" y="114903"/>
                  </a:lnTo>
                  <a:close/>
                </a:path>
                <a:path w="902334" h="151765">
                  <a:moveTo>
                    <a:pt x="404485" y="85602"/>
                  </a:moveTo>
                  <a:lnTo>
                    <a:pt x="388289" y="85602"/>
                  </a:lnTo>
                  <a:lnTo>
                    <a:pt x="388289" y="103010"/>
                  </a:lnTo>
                  <a:lnTo>
                    <a:pt x="404279" y="103010"/>
                  </a:lnTo>
                  <a:lnTo>
                    <a:pt x="404019" y="101412"/>
                  </a:lnTo>
                  <a:lnTo>
                    <a:pt x="404019" y="88367"/>
                  </a:lnTo>
                  <a:lnTo>
                    <a:pt x="404417" y="86002"/>
                  </a:lnTo>
                  <a:lnTo>
                    <a:pt x="404485" y="85602"/>
                  </a:lnTo>
                  <a:close/>
                </a:path>
                <a:path w="902334" h="151765">
                  <a:moveTo>
                    <a:pt x="452452" y="85602"/>
                  </a:moveTo>
                  <a:lnTo>
                    <a:pt x="404485" y="85602"/>
                  </a:lnTo>
                  <a:lnTo>
                    <a:pt x="404019" y="88367"/>
                  </a:lnTo>
                  <a:lnTo>
                    <a:pt x="404019" y="101412"/>
                  </a:lnTo>
                  <a:lnTo>
                    <a:pt x="404279" y="103010"/>
                  </a:lnTo>
                  <a:lnTo>
                    <a:pt x="481325" y="103010"/>
                  </a:lnTo>
                  <a:lnTo>
                    <a:pt x="481325" y="93611"/>
                  </a:lnTo>
                  <a:lnTo>
                    <a:pt x="452742" y="93611"/>
                  </a:lnTo>
                  <a:lnTo>
                    <a:pt x="452742" y="87344"/>
                  </a:lnTo>
                  <a:lnTo>
                    <a:pt x="452519" y="86002"/>
                  </a:lnTo>
                  <a:lnTo>
                    <a:pt x="452452" y="85602"/>
                  </a:lnTo>
                  <a:close/>
                </a:path>
                <a:path w="902334" h="151765">
                  <a:moveTo>
                    <a:pt x="473727" y="63686"/>
                  </a:moveTo>
                  <a:lnTo>
                    <a:pt x="434199" y="63686"/>
                  </a:lnTo>
                  <a:lnTo>
                    <a:pt x="438547" y="64901"/>
                  </a:lnTo>
                  <a:lnTo>
                    <a:pt x="442000" y="67331"/>
                  </a:lnTo>
                  <a:lnTo>
                    <a:pt x="445581" y="69632"/>
                  </a:lnTo>
                  <a:lnTo>
                    <a:pt x="448165" y="72893"/>
                  </a:lnTo>
                  <a:lnTo>
                    <a:pt x="448266" y="73021"/>
                  </a:lnTo>
                  <a:lnTo>
                    <a:pt x="451847" y="81973"/>
                  </a:lnTo>
                  <a:lnTo>
                    <a:pt x="452742" y="87344"/>
                  </a:lnTo>
                  <a:lnTo>
                    <a:pt x="452742" y="93611"/>
                  </a:lnTo>
                  <a:lnTo>
                    <a:pt x="462658" y="85602"/>
                  </a:lnTo>
                  <a:lnTo>
                    <a:pt x="480941" y="85602"/>
                  </a:lnTo>
                  <a:lnTo>
                    <a:pt x="479866" y="79288"/>
                  </a:lnTo>
                  <a:lnTo>
                    <a:pt x="479790" y="78840"/>
                  </a:lnTo>
                  <a:lnTo>
                    <a:pt x="477872" y="72366"/>
                  </a:lnTo>
                  <a:lnTo>
                    <a:pt x="475269" y="66371"/>
                  </a:lnTo>
                  <a:lnTo>
                    <a:pt x="475186" y="66180"/>
                  </a:lnTo>
                  <a:lnTo>
                    <a:pt x="473727" y="63686"/>
                  </a:lnTo>
                  <a:close/>
                </a:path>
                <a:path w="902334" h="151765">
                  <a:moveTo>
                    <a:pt x="480941" y="85602"/>
                  </a:moveTo>
                  <a:lnTo>
                    <a:pt x="462658" y="85602"/>
                  </a:lnTo>
                  <a:lnTo>
                    <a:pt x="452742" y="93611"/>
                  </a:lnTo>
                  <a:lnTo>
                    <a:pt x="481325" y="93611"/>
                  </a:lnTo>
                  <a:lnTo>
                    <a:pt x="481325" y="92652"/>
                  </a:lnTo>
                  <a:lnTo>
                    <a:pt x="481091" y="88367"/>
                  </a:lnTo>
                  <a:lnTo>
                    <a:pt x="481036" y="87344"/>
                  </a:lnTo>
                  <a:lnTo>
                    <a:pt x="480941" y="85602"/>
                  </a:lnTo>
                  <a:close/>
                </a:path>
                <a:path w="902334" h="151765">
                  <a:moveTo>
                    <a:pt x="520270" y="115671"/>
                  </a:moveTo>
                  <a:lnTo>
                    <a:pt x="493030" y="115671"/>
                  </a:lnTo>
                  <a:lnTo>
                    <a:pt x="494157" y="123548"/>
                  </a:lnTo>
                  <a:lnTo>
                    <a:pt x="530952" y="150199"/>
                  </a:lnTo>
                  <a:lnTo>
                    <a:pt x="541562" y="150775"/>
                  </a:lnTo>
                  <a:lnTo>
                    <a:pt x="551026" y="150775"/>
                  </a:lnTo>
                  <a:lnTo>
                    <a:pt x="586450" y="129610"/>
                  </a:lnTo>
                  <a:lnTo>
                    <a:pt x="586790" y="128523"/>
                  </a:lnTo>
                  <a:lnTo>
                    <a:pt x="535104" y="128523"/>
                  </a:lnTo>
                  <a:lnTo>
                    <a:pt x="529797" y="127244"/>
                  </a:lnTo>
                  <a:lnTo>
                    <a:pt x="526216" y="124687"/>
                  </a:lnTo>
                  <a:lnTo>
                    <a:pt x="522764" y="122001"/>
                  </a:lnTo>
                  <a:lnTo>
                    <a:pt x="520781" y="118996"/>
                  </a:lnTo>
                  <a:lnTo>
                    <a:pt x="520388" y="116438"/>
                  </a:lnTo>
                  <a:lnTo>
                    <a:pt x="520270" y="115671"/>
                  </a:lnTo>
                  <a:close/>
                </a:path>
                <a:path w="902334" h="151765">
                  <a:moveTo>
                    <a:pt x="539644" y="39324"/>
                  </a:moveTo>
                  <a:lnTo>
                    <a:pt x="531204" y="39324"/>
                  </a:lnTo>
                  <a:lnTo>
                    <a:pt x="523659" y="40603"/>
                  </a:lnTo>
                  <a:lnTo>
                    <a:pt x="496100" y="82037"/>
                  </a:lnTo>
                  <a:lnTo>
                    <a:pt x="499233" y="89391"/>
                  </a:lnTo>
                  <a:lnTo>
                    <a:pt x="534081" y="105696"/>
                  </a:lnTo>
                  <a:lnTo>
                    <a:pt x="542330" y="106463"/>
                  </a:lnTo>
                  <a:lnTo>
                    <a:pt x="549236" y="107230"/>
                  </a:lnTo>
                  <a:lnTo>
                    <a:pt x="554031" y="108573"/>
                  </a:lnTo>
                  <a:lnTo>
                    <a:pt x="556717" y="110491"/>
                  </a:lnTo>
                  <a:lnTo>
                    <a:pt x="559402" y="112282"/>
                  </a:lnTo>
                  <a:lnTo>
                    <a:pt x="560745" y="114712"/>
                  </a:lnTo>
                  <a:lnTo>
                    <a:pt x="560745" y="121234"/>
                  </a:lnTo>
                  <a:lnTo>
                    <a:pt x="558955" y="123919"/>
                  </a:lnTo>
                  <a:lnTo>
                    <a:pt x="555374" y="125838"/>
                  </a:lnTo>
                  <a:lnTo>
                    <a:pt x="551921" y="127628"/>
                  </a:lnTo>
                  <a:lnTo>
                    <a:pt x="547509" y="128523"/>
                  </a:lnTo>
                  <a:lnTo>
                    <a:pt x="586790" y="128523"/>
                  </a:lnTo>
                  <a:lnTo>
                    <a:pt x="588228" y="123919"/>
                  </a:lnTo>
                  <a:lnTo>
                    <a:pt x="588201" y="114712"/>
                  </a:lnTo>
                  <a:lnTo>
                    <a:pt x="587791" y="110491"/>
                  </a:lnTo>
                  <a:lnTo>
                    <a:pt x="556657" y="83947"/>
                  </a:lnTo>
                  <a:lnTo>
                    <a:pt x="539261" y="81717"/>
                  </a:lnTo>
                  <a:lnTo>
                    <a:pt x="533762" y="81078"/>
                  </a:lnTo>
                  <a:lnTo>
                    <a:pt x="529797" y="79991"/>
                  </a:lnTo>
                  <a:lnTo>
                    <a:pt x="524938" y="76922"/>
                  </a:lnTo>
                  <a:lnTo>
                    <a:pt x="523723" y="74684"/>
                  </a:lnTo>
                  <a:lnTo>
                    <a:pt x="523723" y="68673"/>
                  </a:lnTo>
                  <a:lnTo>
                    <a:pt x="525129" y="66244"/>
                  </a:lnTo>
                  <a:lnTo>
                    <a:pt x="530756" y="62663"/>
                  </a:lnTo>
                  <a:lnTo>
                    <a:pt x="534529" y="61768"/>
                  </a:lnTo>
                  <a:lnTo>
                    <a:pt x="582883" y="61768"/>
                  </a:lnTo>
                  <a:lnTo>
                    <a:pt x="582046" y="59466"/>
                  </a:lnTo>
                  <a:lnTo>
                    <a:pt x="549319" y="39887"/>
                  </a:lnTo>
                  <a:lnTo>
                    <a:pt x="539644" y="39324"/>
                  </a:lnTo>
                  <a:close/>
                </a:path>
                <a:path w="902334" h="151765">
                  <a:moveTo>
                    <a:pt x="582883" y="61768"/>
                  </a:moveTo>
                  <a:lnTo>
                    <a:pt x="545271" y="61768"/>
                  </a:lnTo>
                  <a:lnTo>
                    <a:pt x="549811" y="62982"/>
                  </a:lnTo>
                  <a:lnTo>
                    <a:pt x="552880" y="65412"/>
                  </a:lnTo>
                  <a:lnTo>
                    <a:pt x="555949" y="67714"/>
                  </a:lnTo>
                  <a:lnTo>
                    <a:pt x="557740" y="70592"/>
                  </a:lnTo>
                  <a:lnTo>
                    <a:pt x="558251" y="74044"/>
                  </a:lnTo>
                  <a:lnTo>
                    <a:pt x="585491" y="74044"/>
                  </a:lnTo>
                  <a:lnTo>
                    <a:pt x="584477" y="66244"/>
                  </a:lnTo>
                  <a:lnTo>
                    <a:pt x="584460" y="66108"/>
                  </a:lnTo>
                  <a:lnTo>
                    <a:pt x="582883" y="61768"/>
                  </a:lnTo>
                  <a:close/>
                </a:path>
                <a:path w="902334" h="151765">
                  <a:moveTo>
                    <a:pt x="643933" y="42393"/>
                  </a:moveTo>
                  <a:lnTo>
                    <a:pt x="613241" y="42393"/>
                  </a:lnTo>
                  <a:lnTo>
                    <a:pt x="613241" y="147514"/>
                  </a:lnTo>
                  <a:lnTo>
                    <a:pt x="643933" y="147514"/>
                  </a:lnTo>
                  <a:lnTo>
                    <a:pt x="643933" y="42393"/>
                  </a:lnTo>
                  <a:close/>
                </a:path>
                <a:path w="902334" h="151765">
                  <a:moveTo>
                    <a:pt x="613241" y="42393"/>
                  </a:moveTo>
                  <a:lnTo>
                    <a:pt x="599238" y="42393"/>
                  </a:lnTo>
                  <a:lnTo>
                    <a:pt x="599238" y="65029"/>
                  </a:lnTo>
                  <a:lnTo>
                    <a:pt x="613241" y="65029"/>
                  </a:lnTo>
                  <a:lnTo>
                    <a:pt x="613241" y="42393"/>
                  </a:lnTo>
                  <a:close/>
                </a:path>
                <a:path w="902334" h="151765">
                  <a:moveTo>
                    <a:pt x="630889" y="0"/>
                  </a:moveTo>
                  <a:lnTo>
                    <a:pt x="619380" y="0"/>
                  </a:lnTo>
                  <a:lnTo>
                    <a:pt x="615095" y="1534"/>
                  </a:lnTo>
                  <a:lnTo>
                    <a:pt x="609596" y="7545"/>
                  </a:lnTo>
                  <a:lnTo>
                    <a:pt x="608254" y="11381"/>
                  </a:lnTo>
                  <a:lnTo>
                    <a:pt x="608254" y="20717"/>
                  </a:lnTo>
                  <a:lnTo>
                    <a:pt x="609596" y="24553"/>
                  </a:lnTo>
                  <a:lnTo>
                    <a:pt x="612282" y="27622"/>
                  </a:lnTo>
                  <a:lnTo>
                    <a:pt x="615095" y="30564"/>
                  </a:lnTo>
                  <a:lnTo>
                    <a:pt x="619380" y="32034"/>
                  </a:lnTo>
                  <a:lnTo>
                    <a:pt x="630889" y="32034"/>
                  </a:lnTo>
                  <a:lnTo>
                    <a:pt x="635109" y="30564"/>
                  </a:lnTo>
                  <a:lnTo>
                    <a:pt x="640608" y="24553"/>
                  </a:lnTo>
                  <a:lnTo>
                    <a:pt x="642015" y="20717"/>
                  </a:lnTo>
                  <a:lnTo>
                    <a:pt x="642015" y="11381"/>
                  </a:lnTo>
                  <a:lnTo>
                    <a:pt x="640608" y="7545"/>
                  </a:lnTo>
                  <a:lnTo>
                    <a:pt x="637795" y="4603"/>
                  </a:lnTo>
                  <a:lnTo>
                    <a:pt x="635109" y="1534"/>
                  </a:lnTo>
                  <a:lnTo>
                    <a:pt x="630889" y="0"/>
                  </a:lnTo>
                  <a:close/>
                </a:path>
                <a:path w="902334" h="151765">
                  <a:moveTo>
                    <a:pt x="732618" y="38748"/>
                  </a:moveTo>
                  <a:lnTo>
                    <a:pt x="714714" y="38748"/>
                  </a:lnTo>
                  <a:lnTo>
                    <a:pt x="706721" y="40219"/>
                  </a:lnTo>
                  <a:lnTo>
                    <a:pt x="699560" y="43160"/>
                  </a:lnTo>
                  <a:lnTo>
                    <a:pt x="692398" y="45974"/>
                  </a:lnTo>
                  <a:lnTo>
                    <a:pt x="667077" y="78840"/>
                  </a:lnTo>
                  <a:lnTo>
                    <a:pt x="665798" y="85746"/>
                  </a:lnTo>
                  <a:lnTo>
                    <a:pt x="665798" y="104609"/>
                  </a:lnTo>
                  <a:lnTo>
                    <a:pt x="685748" y="140033"/>
                  </a:lnTo>
                  <a:lnTo>
                    <a:pt x="714330" y="151159"/>
                  </a:lnTo>
                  <a:lnTo>
                    <a:pt x="732874" y="151159"/>
                  </a:lnTo>
                  <a:lnTo>
                    <a:pt x="766315" y="135045"/>
                  </a:lnTo>
                  <a:lnTo>
                    <a:pt x="771303" y="130058"/>
                  </a:lnTo>
                  <a:lnTo>
                    <a:pt x="774482" y="125262"/>
                  </a:lnTo>
                  <a:lnTo>
                    <a:pt x="717783" y="125262"/>
                  </a:lnTo>
                  <a:lnTo>
                    <a:pt x="712860" y="123983"/>
                  </a:lnTo>
                  <a:lnTo>
                    <a:pt x="704675" y="118868"/>
                  </a:lnTo>
                  <a:lnTo>
                    <a:pt x="701606" y="115287"/>
                  </a:lnTo>
                  <a:lnTo>
                    <a:pt x="697514" y="106079"/>
                  </a:lnTo>
                  <a:lnTo>
                    <a:pt x="696491" y="100964"/>
                  </a:lnTo>
                  <a:lnTo>
                    <a:pt x="696491" y="89327"/>
                  </a:lnTo>
                  <a:lnTo>
                    <a:pt x="717911" y="64645"/>
                  </a:lnTo>
                  <a:lnTo>
                    <a:pt x="774081" y="64645"/>
                  </a:lnTo>
                  <a:lnTo>
                    <a:pt x="770919" y="59849"/>
                  </a:lnTo>
                  <a:lnTo>
                    <a:pt x="760944" y="49874"/>
                  </a:lnTo>
                  <a:lnTo>
                    <a:pt x="754870" y="45974"/>
                  </a:lnTo>
                  <a:lnTo>
                    <a:pt x="747708" y="43160"/>
                  </a:lnTo>
                  <a:lnTo>
                    <a:pt x="740675" y="40219"/>
                  </a:lnTo>
                  <a:lnTo>
                    <a:pt x="732618" y="38748"/>
                  </a:lnTo>
                  <a:close/>
                </a:path>
                <a:path w="902334" h="151765">
                  <a:moveTo>
                    <a:pt x="774081" y="64645"/>
                  </a:moveTo>
                  <a:lnTo>
                    <a:pt x="729293" y="64645"/>
                  </a:lnTo>
                  <a:lnTo>
                    <a:pt x="734152" y="65988"/>
                  </a:lnTo>
                  <a:lnTo>
                    <a:pt x="738117" y="68673"/>
                  </a:lnTo>
                  <a:lnTo>
                    <a:pt x="742209" y="71359"/>
                  </a:lnTo>
                  <a:lnTo>
                    <a:pt x="745342" y="75004"/>
                  </a:lnTo>
                  <a:lnTo>
                    <a:pt x="747516" y="79607"/>
                  </a:lnTo>
                  <a:lnTo>
                    <a:pt x="749690" y="84083"/>
                  </a:lnTo>
                  <a:lnTo>
                    <a:pt x="750777" y="89327"/>
                  </a:lnTo>
                  <a:lnTo>
                    <a:pt x="750777" y="100964"/>
                  </a:lnTo>
                  <a:lnTo>
                    <a:pt x="749690" y="106079"/>
                  </a:lnTo>
                  <a:lnTo>
                    <a:pt x="747516" y="110683"/>
                  </a:lnTo>
                  <a:lnTo>
                    <a:pt x="745470" y="115287"/>
                  </a:lnTo>
                  <a:lnTo>
                    <a:pt x="742465" y="118868"/>
                  </a:lnTo>
                  <a:lnTo>
                    <a:pt x="734536" y="123983"/>
                  </a:lnTo>
                  <a:lnTo>
                    <a:pt x="729549" y="125262"/>
                  </a:lnTo>
                  <a:lnTo>
                    <a:pt x="774482" y="125262"/>
                  </a:lnTo>
                  <a:lnTo>
                    <a:pt x="775075" y="124367"/>
                  </a:lnTo>
                  <a:lnTo>
                    <a:pt x="777633" y="117973"/>
                  </a:lnTo>
                  <a:lnTo>
                    <a:pt x="780191" y="111451"/>
                  </a:lnTo>
                  <a:lnTo>
                    <a:pt x="781470" y="104609"/>
                  </a:lnTo>
                  <a:lnTo>
                    <a:pt x="781470" y="85746"/>
                  </a:lnTo>
                  <a:lnTo>
                    <a:pt x="780127" y="78840"/>
                  </a:lnTo>
                  <a:lnTo>
                    <a:pt x="777441" y="72318"/>
                  </a:lnTo>
                  <a:lnTo>
                    <a:pt x="774756" y="65668"/>
                  </a:lnTo>
                  <a:lnTo>
                    <a:pt x="774081" y="64645"/>
                  </a:lnTo>
                  <a:close/>
                </a:path>
                <a:path w="902334" h="151765">
                  <a:moveTo>
                    <a:pt x="827252" y="42393"/>
                  </a:moveTo>
                  <a:lnTo>
                    <a:pt x="802890" y="42393"/>
                  </a:lnTo>
                  <a:lnTo>
                    <a:pt x="802890" y="147514"/>
                  </a:lnTo>
                  <a:lnTo>
                    <a:pt x="833582" y="147514"/>
                  </a:lnTo>
                  <a:lnTo>
                    <a:pt x="833582" y="87472"/>
                  </a:lnTo>
                  <a:lnTo>
                    <a:pt x="825525" y="87472"/>
                  </a:lnTo>
                  <a:lnTo>
                    <a:pt x="825755" y="80439"/>
                  </a:lnTo>
                  <a:lnTo>
                    <a:pt x="825777" y="79751"/>
                  </a:lnTo>
                  <a:lnTo>
                    <a:pt x="826532" y="72702"/>
                  </a:lnTo>
                  <a:lnTo>
                    <a:pt x="827252" y="69057"/>
                  </a:lnTo>
                  <a:lnTo>
                    <a:pt x="827252" y="42393"/>
                  </a:lnTo>
                  <a:close/>
                </a:path>
                <a:path w="902334" h="151765">
                  <a:moveTo>
                    <a:pt x="899489" y="66563"/>
                  </a:moveTo>
                  <a:lnTo>
                    <a:pt x="858391" y="66563"/>
                  </a:lnTo>
                  <a:lnTo>
                    <a:pt x="862927" y="68418"/>
                  </a:lnTo>
                  <a:lnTo>
                    <a:pt x="869517" y="75515"/>
                  </a:lnTo>
                  <a:lnTo>
                    <a:pt x="871180" y="80119"/>
                  </a:lnTo>
                  <a:lnTo>
                    <a:pt x="871180" y="147514"/>
                  </a:lnTo>
                  <a:lnTo>
                    <a:pt x="901872" y="147514"/>
                  </a:lnTo>
                  <a:lnTo>
                    <a:pt x="901872" y="87472"/>
                  </a:lnTo>
                  <a:lnTo>
                    <a:pt x="901261" y="76071"/>
                  </a:lnTo>
                  <a:lnTo>
                    <a:pt x="899489" y="66563"/>
                  </a:lnTo>
                  <a:close/>
                </a:path>
                <a:path w="902334" h="151765">
                  <a:moveTo>
                    <a:pt x="827252" y="69057"/>
                  </a:moveTo>
                  <a:lnTo>
                    <a:pt x="826532" y="72702"/>
                  </a:lnTo>
                  <a:lnTo>
                    <a:pt x="825777" y="79751"/>
                  </a:lnTo>
                  <a:lnTo>
                    <a:pt x="825525" y="87472"/>
                  </a:lnTo>
                  <a:lnTo>
                    <a:pt x="827252" y="87472"/>
                  </a:lnTo>
                  <a:lnTo>
                    <a:pt x="827252" y="69057"/>
                  </a:lnTo>
                  <a:close/>
                </a:path>
                <a:path w="902334" h="151765">
                  <a:moveTo>
                    <a:pt x="864082" y="39132"/>
                  </a:moveTo>
                  <a:lnTo>
                    <a:pt x="854683" y="39132"/>
                  </a:lnTo>
                  <a:lnTo>
                    <a:pt x="847841" y="40922"/>
                  </a:lnTo>
                  <a:lnTo>
                    <a:pt x="827252" y="87472"/>
                  </a:lnTo>
                  <a:lnTo>
                    <a:pt x="833582" y="87472"/>
                  </a:lnTo>
                  <a:lnTo>
                    <a:pt x="833699" y="80119"/>
                  </a:lnTo>
                  <a:lnTo>
                    <a:pt x="835308" y="75707"/>
                  </a:lnTo>
                  <a:lnTo>
                    <a:pt x="842342" y="68418"/>
                  </a:lnTo>
                  <a:lnTo>
                    <a:pt x="847010" y="66563"/>
                  </a:lnTo>
                  <a:lnTo>
                    <a:pt x="899489" y="66563"/>
                  </a:lnTo>
                  <a:lnTo>
                    <a:pt x="899444" y="66323"/>
                  </a:lnTo>
                  <a:lnTo>
                    <a:pt x="872739" y="39887"/>
                  </a:lnTo>
                  <a:lnTo>
                    <a:pt x="864082" y="39132"/>
                  </a:lnTo>
                  <a:close/>
                </a:path>
              </a:pathLst>
            </a:custGeom>
            <a:solidFill>
              <a:srgbClr val="1C1C1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35077" y="938479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51167" y="6741154"/>
              <a:ext cx="6074497" cy="386850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390587" y="7380578"/>
              <a:ext cx="4796155" cy="2590165"/>
            </a:xfrm>
            <a:custGeom>
              <a:avLst/>
              <a:gdLst/>
              <a:ahLst/>
              <a:cxnLst/>
              <a:rect l="l" t="t" r="r" b="b"/>
              <a:pathLst>
                <a:path w="4796155" h="2590165">
                  <a:moveTo>
                    <a:pt x="4635801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2429799"/>
                  </a:lnTo>
                  <a:lnTo>
                    <a:pt x="8149" y="2480326"/>
                  </a:lnTo>
                  <a:lnTo>
                    <a:pt x="30842" y="2524207"/>
                  </a:lnTo>
                  <a:lnTo>
                    <a:pt x="65446" y="2558811"/>
                  </a:lnTo>
                  <a:lnTo>
                    <a:pt x="109328" y="2581505"/>
                  </a:lnTo>
                  <a:lnTo>
                    <a:pt x="159855" y="2589654"/>
                  </a:lnTo>
                  <a:lnTo>
                    <a:pt x="4635801" y="2589654"/>
                  </a:lnTo>
                  <a:lnTo>
                    <a:pt x="4686327" y="2581505"/>
                  </a:lnTo>
                  <a:lnTo>
                    <a:pt x="4730209" y="2558811"/>
                  </a:lnTo>
                  <a:lnTo>
                    <a:pt x="4764813" y="2524207"/>
                  </a:lnTo>
                  <a:lnTo>
                    <a:pt x="4787507" y="2480326"/>
                  </a:lnTo>
                  <a:lnTo>
                    <a:pt x="4795656" y="2429799"/>
                  </a:lnTo>
                  <a:lnTo>
                    <a:pt x="4795656" y="159855"/>
                  </a:lnTo>
                  <a:lnTo>
                    <a:pt x="4787507" y="109328"/>
                  </a:lnTo>
                  <a:lnTo>
                    <a:pt x="4764813" y="65446"/>
                  </a:lnTo>
                  <a:lnTo>
                    <a:pt x="4730209" y="30842"/>
                  </a:lnTo>
                  <a:lnTo>
                    <a:pt x="4686327" y="8149"/>
                  </a:lnTo>
                  <a:lnTo>
                    <a:pt x="463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70880" y="7140791"/>
              <a:ext cx="1961423" cy="196142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710300" y="7780215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22726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5"/>
                  </a:lnTo>
                  <a:lnTo>
                    <a:pt x="0" y="522726"/>
                  </a:lnTo>
                  <a:lnTo>
                    <a:pt x="8149" y="573253"/>
                  </a:lnTo>
                  <a:lnTo>
                    <a:pt x="30842" y="617135"/>
                  </a:lnTo>
                  <a:lnTo>
                    <a:pt x="65446" y="651739"/>
                  </a:lnTo>
                  <a:lnTo>
                    <a:pt x="109328" y="674432"/>
                  </a:lnTo>
                  <a:lnTo>
                    <a:pt x="159855" y="682581"/>
                  </a:lnTo>
                  <a:lnTo>
                    <a:pt x="522726" y="682581"/>
                  </a:lnTo>
                  <a:lnTo>
                    <a:pt x="573253" y="674432"/>
                  </a:lnTo>
                  <a:lnTo>
                    <a:pt x="617135" y="651739"/>
                  </a:lnTo>
                  <a:lnTo>
                    <a:pt x="651739" y="617135"/>
                  </a:lnTo>
                  <a:lnTo>
                    <a:pt x="674432" y="573253"/>
                  </a:lnTo>
                  <a:lnTo>
                    <a:pt x="682581" y="522726"/>
                  </a:lnTo>
                  <a:lnTo>
                    <a:pt x="682581" y="159855"/>
                  </a:lnTo>
                  <a:lnTo>
                    <a:pt x="674432" y="109328"/>
                  </a:lnTo>
                  <a:lnTo>
                    <a:pt x="651739" y="65446"/>
                  </a:lnTo>
                  <a:lnTo>
                    <a:pt x="617135" y="30842"/>
                  </a:lnTo>
                  <a:lnTo>
                    <a:pt x="573253" y="8149"/>
                  </a:lnTo>
                  <a:lnTo>
                    <a:pt x="522726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04321" y="7974237"/>
              <a:ext cx="294640" cy="272415"/>
            </a:xfrm>
            <a:custGeom>
              <a:avLst/>
              <a:gdLst/>
              <a:ahLst/>
              <a:cxnLst/>
              <a:rect l="l" t="t" r="r" b="b"/>
              <a:pathLst>
                <a:path w="294640" h="272415">
                  <a:moveTo>
                    <a:pt x="61535" y="83117"/>
                  </a:moveTo>
                  <a:lnTo>
                    <a:pt x="51326" y="83117"/>
                  </a:lnTo>
                  <a:lnTo>
                    <a:pt x="43459" y="84017"/>
                  </a:lnTo>
                  <a:lnTo>
                    <a:pt x="11060" y="104759"/>
                  </a:lnTo>
                  <a:lnTo>
                    <a:pt x="351" y="143226"/>
                  </a:lnTo>
                  <a:lnTo>
                    <a:pt x="0" y="153233"/>
                  </a:lnTo>
                  <a:lnTo>
                    <a:pt x="0" y="201791"/>
                  </a:lnTo>
                  <a:lnTo>
                    <a:pt x="7101" y="243816"/>
                  </a:lnTo>
                  <a:lnTo>
                    <a:pt x="36234" y="269192"/>
                  </a:lnTo>
                  <a:lnTo>
                    <a:pt x="36380" y="269192"/>
                  </a:lnTo>
                  <a:lnTo>
                    <a:pt x="43459" y="271007"/>
                  </a:lnTo>
                  <a:lnTo>
                    <a:pt x="52230" y="272010"/>
                  </a:lnTo>
                  <a:lnTo>
                    <a:pt x="59674" y="272010"/>
                  </a:lnTo>
                  <a:lnTo>
                    <a:pt x="68561" y="271516"/>
                  </a:lnTo>
                  <a:lnTo>
                    <a:pt x="78527" y="270543"/>
                  </a:lnTo>
                  <a:lnTo>
                    <a:pt x="89638" y="269192"/>
                  </a:lnTo>
                  <a:lnTo>
                    <a:pt x="144698" y="261883"/>
                  </a:lnTo>
                  <a:lnTo>
                    <a:pt x="272776" y="261883"/>
                  </a:lnTo>
                  <a:lnTo>
                    <a:pt x="278674" y="256720"/>
                  </a:lnTo>
                  <a:lnTo>
                    <a:pt x="283476" y="250265"/>
                  </a:lnTo>
                  <a:lnTo>
                    <a:pt x="283890" y="249590"/>
                  </a:lnTo>
                  <a:lnTo>
                    <a:pt x="49448" y="249590"/>
                  </a:lnTo>
                  <a:lnTo>
                    <a:pt x="44055" y="248396"/>
                  </a:lnTo>
                  <a:lnTo>
                    <a:pt x="23094" y="211798"/>
                  </a:lnTo>
                  <a:lnTo>
                    <a:pt x="22983" y="210345"/>
                  </a:lnTo>
                  <a:lnTo>
                    <a:pt x="22693" y="201791"/>
                  </a:lnTo>
                  <a:lnTo>
                    <a:pt x="22693" y="153233"/>
                  </a:lnTo>
                  <a:lnTo>
                    <a:pt x="22983" y="144679"/>
                  </a:lnTo>
                  <a:lnTo>
                    <a:pt x="44055" y="106627"/>
                  </a:lnTo>
                  <a:lnTo>
                    <a:pt x="49448" y="105434"/>
                  </a:lnTo>
                  <a:lnTo>
                    <a:pt x="283890" y="105434"/>
                  </a:lnTo>
                  <a:lnTo>
                    <a:pt x="283476" y="104759"/>
                  </a:lnTo>
                  <a:lnTo>
                    <a:pt x="278674" y="98304"/>
                  </a:lnTo>
                  <a:lnTo>
                    <a:pt x="272553" y="92945"/>
                  </a:lnTo>
                  <a:lnTo>
                    <a:pt x="270826" y="91986"/>
                  </a:lnTo>
                  <a:lnTo>
                    <a:pt x="135928" y="91986"/>
                  </a:lnTo>
                  <a:lnTo>
                    <a:pt x="90309" y="85921"/>
                  </a:lnTo>
                  <a:lnTo>
                    <a:pt x="78527" y="84481"/>
                  </a:lnTo>
                  <a:lnTo>
                    <a:pt x="68561" y="83507"/>
                  </a:lnTo>
                  <a:lnTo>
                    <a:pt x="61535" y="83117"/>
                  </a:lnTo>
                  <a:close/>
                </a:path>
                <a:path w="294640" h="272415">
                  <a:moveTo>
                    <a:pt x="272776" y="261883"/>
                  </a:moveTo>
                  <a:lnTo>
                    <a:pt x="149838" y="261883"/>
                  </a:lnTo>
                  <a:lnTo>
                    <a:pt x="204898" y="269192"/>
                  </a:lnTo>
                  <a:lnTo>
                    <a:pt x="216009" y="270543"/>
                  </a:lnTo>
                  <a:lnTo>
                    <a:pt x="225975" y="271516"/>
                  </a:lnTo>
                  <a:lnTo>
                    <a:pt x="234862" y="272010"/>
                  </a:lnTo>
                  <a:lnTo>
                    <a:pt x="242307" y="272010"/>
                  </a:lnTo>
                  <a:lnTo>
                    <a:pt x="251078" y="271007"/>
                  </a:lnTo>
                  <a:lnTo>
                    <a:pt x="258156" y="269192"/>
                  </a:lnTo>
                  <a:lnTo>
                    <a:pt x="258302" y="269192"/>
                  </a:lnTo>
                  <a:lnTo>
                    <a:pt x="265520" y="265985"/>
                  </a:lnTo>
                  <a:lnTo>
                    <a:pt x="272520" y="262097"/>
                  </a:lnTo>
                  <a:lnTo>
                    <a:pt x="272776" y="261883"/>
                  </a:lnTo>
                  <a:close/>
                </a:path>
                <a:path w="294640" h="272415">
                  <a:moveTo>
                    <a:pt x="151788" y="239248"/>
                  </a:moveTo>
                  <a:lnTo>
                    <a:pt x="142748" y="239248"/>
                  </a:lnTo>
                  <a:lnTo>
                    <a:pt x="76249" y="247976"/>
                  </a:lnTo>
                  <a:lnTo>
                    <a:pt x="67010" y="248891"/>
                  </a:lnTo>
                  <a:lnTo>
                    <a:pt x="59081" y="249338"/>
                  </a:lnTo>
                  <a:lnTo>
                    <a:pt x="49448" y="249590"/>
                  </a:lnTo>
                  <a:lnTo>
                    <a:pt x="245088" y="249590"/>
                  </a:lnTo>
                  <a:lnTo>
                    <a:pt x="235455" y="249338"/>
                  </a:lnTo>
                  <a:lnTo>
                    <a:pt x="227526" y="248891"/>
                  </a:lnTo>
                  <a:lnTo>
                    <a:pt x="218287" y="247976"/>
                  </a:lnTo>
                  <a:lnTo>
                    <a:pt x="151788" y="239248"/>
                  </a:lnTo>
                  <a:close/>
                </a:path>
                <a:path w="294640" h="272415">
                  <a:moveTo>
                    <a:pt x="283890" y="105434"/>
                  </a:moveTo>
                  <a:lnTo>
                    <a:pt x="245088" y="105434"/>
                  </a:lnTo>
                  <a:lnTo>
                    <a:pt x="250481" y="106627"/>
                  </a:lnTo>
                  <a:lnTo>
                    <a:pt x="256595" y="110024"/>
                  </a:lnTo>
                  <a:lnTo>
                    <a:pt x="271843" y="153233"/>
                  </a:lnTo>
                  <a:lnTo>
                    <a:pt x="271843" y="201791"/>
                  </a:lnTo>
                  <a:lnTo>
                    <a:pt x="262399" y="240600"/>
                  </a:lnTo>
                  <a:lnTo>
                    <a:pt x="245088" y="249590"/>
                  </a:lnTo>
                  <a:lnTo>
                    <a:pt x="283890" y="249590"/>
                  </a:lnTo>
                  <a:lnTo>
                    <a:pt x="294185" y="211798"/>
                  </a:lnTo>
                  <a:lnTo>
                    <a:pt x="294537" y="153233"/>
                  </a:lnTo>
                  <a:lnTo>
                    <a:pt x="294236" y="144679"/>
                  </a:lnTo>
                  <a:lnTo>
                    <a:pt x="287494" y="111304"/>
                  </a:lnTo>
                  <a:lnTo>
                    <a:pt x="283890" y="105434"/>
                  </a:lnTo>
                  <a:close/>
                </a:path>
                <a:path w="294640" h="272415">
                  <a:moveTo>
                    <a:pt x="98129" y="188852"/>
                  </a:moveTo>
                  <a:lnTo>
                    <a:pt x="75450" y="188852"/>
                  </a:lnTo>
                  <a:lnTo>
                    <a:pt x="75450" y="206454"/>
                  </a:lnTo>
                  <a:lnTo>
                    <a:pt x="80527" y="211531"/>
                  </a:lnTo>
                  <a:lnTo>
                    <a:pt x="93052" y="211531"/>
                  </a:lnTo>
                  <a:lnTo>
                    <a:pt x="98129" y="206454"/>
                  </a:lnTo>
                  <a:lnTo>
                    <a:pt x="98129" y="188852"/>
                  </a:lnTo>
                  <a:close/>
                </a:path>
                <a:path w="294640" h="272415">
                  <a:moveTo>
                    <a:pt x="214009" y="188852"/>
                  </a:moveTo>
                  <a:lnTo>
                    <a:pt x="201484" y="188852"/>
                  </a:lnTo>
                  <a:lnTo>
                    <a:pt x="196407" y="193929"/>
                  </a:lnTo>
                  <a:lnTo>
                    <a:pt x="196407" y="206454"/>
                  </a:lnTo>
                  <a:lnTo>
                    <a:pt x="201484" y="211531"/>
                  </a:lnTo>
                  <a:lnTo>
                    <a:pt x="214009" y="211531"/>
                  </a:lnTo>
                  <a:lnTo>
                    <a:pt x="219086" y="206454"/>
                  </a:lnTo>
                  <a:lnTo>
                    <a:pt x="219086" y="193929"/>
                  </a:lnTo>
                  <a:lnTo>
                    <a:pt x="214009" y="188852"/>
                  </a:lnTo>
                  <a:close/>
                </a:path>
                <a:path w="294640" h="272415">
                  <a:moveTo>
                    <a:pt x="115732" y="166172"/>
                  </a:moveTo>
                  <a:lnTo>
                    <a:pt x="57847" y="166172"/>
                  </a:lnTo>
                  <a:lnTo>
                    <a:pt x="52770" y="171249"/>
                  </a:lnTo>
                  <a:lnTo>
                    <a:pt x="52770" y="183775"/>
                  </a:lnTo>
                  <a:lnTo>
                    <a:pt x="57847" y="188852"/>
                  </a:lnTo>
                  <a:lnTo>
                    <a:pt x="115732" y="188852"/>
                  </a:lnTo>
                  <a:lnTo>
                    <a:pt x="120809" y="183775"/>
                  </a:lnTo>
                  <a:lnTo>
                    <a:pt x="120809" y="171249"/>
                  </a:lnTo>
                  <a:lnTo>
                    <a:pt x="115732" y="166172"/>
                  </a:lnTo>
                  <a:close/>
                </a:path>
                <a:path w="294640" h="272415">
                  <a:moveTo>
                    <a:pt x="191330" y="166172"/>
                  </a:moveTo>
                  <a:lnTo>
                    <a:pt x="178804" y="166172"/>
                  </a:lnTo>
                  <a:lnTo>
                    <a:pt x="173727" y="171249"/>
                  </a:lnTo>
                  <a:lnTo>
                    <a:pt x="173727" y="183775"/>
                  </a:lnTo>
                  <a:lnTo>
                    <a:pt x="178804" y="188852"/>
                  </a:lnTo>
                  <a:lnTo>
                    <a:pt x="191330" y="188852"/>
                  </a:lnTo>
                  <a:lnTo>
                    <a:pt x="196407" y="183775"/>
                  </a:lnTo>
                  <a:lnTo>
                    <a:pt x="196407" y="171249"/>
                  </a:lnTo>
                  <a:lnTo>
                    <a:pt x="191330" y="166172"/>
                  </a:lnTo>
                  <a:close/>
                </a:path>
                <a:path w="294640" h="272415">
                  <a:moveTo>
                    <a:pt x="236689" y="166172"/>
                  </a:moveTo>
                  <a:lnTo>
                    <a:pt x="224163" y="166172"/>
                  </a:lnTo>
                  <a:lnTo>
                    <a:pt x="219086" y="171249"/>
                  </a:lnTo>
                  <a:lnTo>
                    <a:pt x="219086" y="183775"/>
                  </a:lnTo>
                  <a:lnTo>
                    <a:pt x="224163" y="188852"/>
                  </a:lnTo>
                  <a:lnTo>
                    <a:pt x="236689" y="188852"/>
                  </a:lnTo>
                  <a:lnTo>
                    <a:pt x="241766" y="183775"/>
                  </a:lnTo>
                  <a:lnTo>
                    <a:pt x="241766" y="171249"/>
                  </a:lnTo>
                  <a:lnTo>
                    <a:pt x="236689" y="166172"/>
                  </a:lnTo>
                  <a:close/>
                </a:path>
                <a:path w="294640" h="272415">
                  <a:moveTo>
                    <a:pt x="93052" y="143493"/>
                  </a:moveTo>
                  <a:lnTo>
                    <a:pt x="80527" y="143493"/>
                  </a:lnTo>
                  <a:lnTo>
                    <a:pt x="75450" y="148570"/>
                  </a:lnTo>
                  <a:lnTo>
                    <a:pt x="75450" y="166172"/>
                  </a:lnTo>
                  <a:lnTo>
                    <a:pt x="98129" y="166172"/>
                  </a:lnTo>
                  <a:lnTo>
                    <a:pt x="98129" y="148570"/>
                  </a:lnTo>
                  <a:lnTo>
                    <a:pt x="93052" y="143493"/>
                  </a:lnTo>
                  <a:close/>
                </a:path>
                <a:path w="294640" h="272415">
                  <a:moveTo>
                    <a:pt x="214009" y="143493"/>
                  </a:moveTo>
                  <a:lnTo>
                    <a:pt x="201484" y="143493"/>
                  </a:lnTo>
                  <a:lnTo>
                    <a:pt x="196407" y="148570"/>
                  </a:lnTo>
                  <a:lnTo>
                    <a:pt x="196407" y="161095"/>
                  </a:lnTo>
                  <a:lnTo>
                    <a:pt x="201484" y="166172"/>
                  </a:lnTo>
                  <a:lnTo>
                    <a:pt x="214009" y="166172"/>
                  </a:lnTo>
                  <a:lnTo>
                    <a:pt x="219086" y="161095"/>
                  </a:lnTo>
                  <a:lnTo>
                    <a:pt x="219086" y="148570"/>
                  </a:lnTo>
                  <a:lnTo>
                    <a:pt x="214009" y="143493"/>
                  </a:lnTo>
                  <a:close/>
                </a:path>
                <a:path w="294640" h="272415">
                  <a:moveTo>
                    <a:pt x="245088" y="105434"/>
                  </a:moveTo>
                  <a:lnTo>
                    <a:pt x="49448" y="105434"/>
                  </a:lnTo>
                  <a:lnTo>
                    <a:pt x="59081" y="105686"/>
                  </a:lnTo>
                  <a:lnTo>
                    <a:pt x="67010" y="106133"/>
                  </a:lnTo>
                  <a:lnTo>
                    <a:pt x="76249" y="107047"/>
                  </a:lnTo>
                  <a:lnTo>
                    <a:pt x="87037" y="108366"/>
                  </a:lnTo>
                  <a:lnTo>
                    <a:pt x="146764" y="116311"/>
                  </a:lnTo>
                  <a:lnTo>
                    <a:pt x="147772" y="116311"/>
                  </a:lnTo>
                  <a:lnTo>
                    <a:pt x="207499" y="108366"/>
                  </a:lnTo>
                  <a:lnTo>
                    <a:pt x="218287" y="107047"/>
                  </a:lnTo>
                  <a:lnTo>
                    <a:pt x="227526" y="106133"/>
                  </a:lnTo>
                  <a:lnTo>
                    <a:pt x="235455" y="105686"/>
                  </a:lnTo>
                  <a:lnTo>
                    <a:pt x="245088" y="105434"/>
                  </a:lnTo>
                  <a:close/>
                </a:path>
                <a:path w="294640" h="272415">
                  <a:moveTo>
                    <a:pt x="236832" y="0"/>
                  </a:moveTo>
                  <a:lnTo>
                    <a:pt x="205904" y="0"/>
                  </a:lnTo>
                  <a:lnTo>
                    <a:pt x="196396" y="341"/>
                  </a:lnTo>
                  <a:lnTo>
                    <a:pt x="159300" y="10685"/>
                  </a:lnTo>
                  <a:lnTo>
                    <a:pt x="138251" y="43919"/>
                  </a:lnTo>
                  <a:lnTo>
                    <a:pt x="135928" y="91986"/>
                  </a:lnTo>
                  <a:lnTo>
                    <a:pt x="158608" y="91986"/>
                  </a:lnTo>
                  <a:lnTo>
                    <a:pt x="158629" y="80300"/>
                  </a:lnTo>
                  <a:lnTo>
                    <a:pt x="158747" y="70252"/>
                  </a:lnTo>
                  <a:lnTo>
                    <a:pt x="169743" y="31131"/>
                  </a:lnTo>
                  <a:lnTo>
                    <a:pt x="206638" y="22669"/>
                  </a:lnTo>
                  <a:lnTo>
                    <a:pt x="236556" y="22669"/>
                  </a:lnTo>
                  <a:lnTo>
                    <a:pt x="241766" y="17459"/>
                  </a:lnTo>
                  <a:lnTo>
                    <a:pt x="241766" y="4933"/>
                  </a:lnTo>
                  <a:lnTo>
                    <a:pt x="236832" y="0"/>
                  </a:lnTo>
                  <a:close/>
                </a:path>
                <a:path w="294640" h="272415">
                  <a:moveTo>
                    <a:pt x="243211" y="83117"/>
                  </a:moveTo>
                  <a:lnTo>
                    <a:pt x="233001" y="83117"/>
                  </a:lnTo>
                  <a:lnTo>
                    <a:pt x="225975" y="83507"/>
                  </a:lnTo>
                  <a:lnTo>
                    <a:pt x="216009" y="84481"/>
                  </a:lnTo>
                  <a:lnTo>
                    <a:pt x="204226" y="85921"/>
                  </a:lnTo>
                  <a:lnTo>
                    <a:pt x="158608" y="91986"/>
                  </a:lnTo>
                  <a:lnTo>
                    <a:pt x="270826" y="91986"/>
                  </a:lnTo>
                  <a:lnTo>
                    <a:pt x="265520" y="89038"/>
                  </a:lnTo>
                  <a:lnTo>
                    <a:pt x="258501" y="85921"/>
                  </a:lnTo>
                  <a:lnTo>
                    <a:pt x="251078" y="84017"/>
                  </a:lnTo>
                  <a:lnTo>
                    <a:pt x="243211" y="8311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3242" y="8840722"/>
              <a:ext cx="2358122" cy="24871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710300" y="9385870"/>
              <a:ext cx="2845435" cy="192405"/>
            </a:xfrm>
            <a:custGeom>
              <a:avLst/>
              <a:gdLst/>
              <a:ahLst/>
              <a:cxnLst/>
              <a:rect l="l" t="t" r="r" b="b"/>
              <a:pathLst>
                <a:path w="2845434" h="192404">
                  <a:moveTo>
                    <a:pt x="274950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2749509" y="191826"/>
                  </a:lnTo>
                  <a:lnTo>
                    <a:pt x="2786843" y="184288"/>
                  </a:lnTo>
                  <a:lnTo>
                    <a:pt x="2817330" y="163733"/>
                  </a:lnTo>
                  <a:lnTo>
                    <a:pt x="2837885" y="133246"/>
                  </a:lnTo>
                  <a:lnTo>
                    <a:pt x="2845422" y="95913"/>
                  </a:lnTo>
                  <a:lnTo>
                    <a:pt x="2837885" y="58579"/>
                  </a:lnTo>
                  <a:lnTo>
                    <a:pt x="2817330" y="28092"/>
                  </a:lnTo>
                  <a:lnTo>
                    <a:pt x="2786843" y="7537"/>
                  </a:lnTo>
                  <a:lnTo>
                    <a:pt x="274950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06361" y="9392639"/>
              <a:ext cx="1148024" cy="16113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710300" y="9384797"/>
              <a:ext cx="1454785" cy="192405"/>
            </a:xfrm>
            <a:custGeom>
              <a:avLst/>
              <a:gdLst/>
              <a:ahLst/>
              <a:cxnLst/>
              <a:rect l="l" t="t" r="r" b="b"/>
              <a:pathLst>
                <a:path w="1454784" h="192404">
                  <a:moveTo>
                    <a:pt x="1358769" y="0"/>
                  </a:moveTo>
                  <a:lnTo>
                    <a:pt x="95913" y="0"/>
                  </a:lnTo>
                  <a:lnTo>
                    <a:pt x="58579" y="7537"/>
                  </a:lnTo>
                  <a:lnTo>
                    <a:pt x="28092" y="28092"/>
                  </a:lnTo>
                  <a:lnTo>
                    <a:pt x="7537" y="58579"/>
                  </a:lnTo>
                  <a:lnTo>
                    <a:pt x="0" y="95913"/>
                  </a:lnTo>
                  <a:lnTo>
                    <a:pt x="7537" y="133246"/>
                  </a:lnTo>
                  <a:lnTo>
                    <a:pt x="28092" y="163733"/>
                  </a:lnTo>
                  <a:lnTo>
                    <a:pt x="58579" y="184288"/>
                  </a:lnTo>
                  <a:lnTo>
                    <a:pt x="95912" y="191826"/>
                  </a:lnTo>
                  <a:lnTo>
                    <a:pt x="1358769" y="191826"/>
                  </a:lnTo>
                  <a:lnTo>
                    <a:pt x="1396102" y="184288"/>
                  </a:lnTo>
                  <a:lnTo>
                    <a:pt x="1426590" y="163733"/>
                  </a:lnTo>
                  <a:lnTo>
                    <a:pt x="1447145" y="133246"/>
                  </a:lnTo>
                  <a:lnTo>
                    <a:pt x="1454682" y="95913"/>
                  </a:lnTo>
                  <a:lnTo>
                    <a:pt x="1447145" y="58579"/>
                  </a:lnTo>
                  <a:lnTo>
                    <a:pt x="1426590" y="28092"/>
                  </a:lnTo>
                  <a:lnTo>
                    <a:pt x="1396103" y="7537"/>
                  </a:lnTo>
                  <a:lnTo>
                    <a:pt x="1358769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09224" y="6018256"/>
              <a:ext cx="5169868" cy="46311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48643" y="6657681"/>
              <a:ext cx="3891029" cy="335234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9965" y="10533686"/>
              <a:ext cx="2425428" cy="23828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556037" y="10542917"/>
              <a:ext cx="421640" cy="233679"/>
            </a:xfrm>
            <a:custGeom>
              <a:avLst/>
              <a:gdLst/>
              <a:ahLst/>
              <a:cxnLst/>
              <a:rect l="l" t="t" r="r" b="b"/>
              <a:pathLst>
                <a:path w="421640" h="233679">
                  <a:moveTo>
                    <a:pt x="161773" y="0"/>
                  </a:moveTo>
                  <a:lnTo>
                    <a:pt x="77050" y="0"/>
                  </a:lnTo>
                  <a:lnTo>
                    <a:pt x="0" y="233388"/>
                  </a:lnTo>
                  <a:lnTo>
                    <a:pt x="52432" y="233388"/>
                  </a:lnTo>
                  <a:lnTo>
                    <a:pt x="70908" y="175521"/>
                  </a:lnTo>
                  <a:lnTo>
                    <a:pt x="58507" y="175521"/>
                  </a:lnTo>
                  <a:lnTo>
                    <a:pt x="74492" y="132040"/>
                  </a:lnTo>
                  <a:lnTo>
                    <a:pt x="84791" y="132040"/>
                  </a:lnTo>
                  <a:lnTo>
                    <a:pt x="113271" y="42841"/>
                  </a:lnTo>
                  <a:lnTo>
                    <a:pt x="98151" y="42841"/>
                  </a:lnTo>
                  <a:lnTo>
                    <a:pt x="115415" y="36127"/>
                  </a:lnTo>
                  <a:lnTo>
                    <a:pt x="174145" y="36127"/>
                  </a:lnTo>
                  <a:lnTo>
                    <a:pt x="161773" y="0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87350" y="233388"/>
                  </a:lnTo>
                  <a:lnTo>
                    <a:pt x="241701" y="233388"/>
                  </a:lnTo>
                  <a:lnTo>
                    <a:pt x="221883" y="175521"/>
                  </a:lnTo>
                  <a:lnTo>
                    <a:pt x="182234" y="175521"/>
                  </a:lnTo>
                  <a:lnTo>
                    <a:pt x="165929" y="132040"/>
                  </a:lnTo>
                  <a:lnTo>
                    <a:pt x="206992" y="132040"/>
                  </a:lnTo>
                  <a:lnTo>
                    <a:pt x="176445" y="42841"/>
                  </a:lnTo>
                  <a:lnTo>
                    <a:pt x="139393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84791" y="132040"/>
                  </a:moveTo>
                  <a:lnTo>
                    <a:pt x="74492" y="132040"/>
                  </a:lnTo>
                  <a:lnTo>
                    <a:pt x="58507" y="175521"/>
                  </a:lnTo>
                  <a:lnTo>
                    <a:pt x="70908" y="175521"/>
                  </a:lnTo>
                  <a:lnTo>
                    <a:pt x="84791" y="132040"/>
                  </a:lnTo>
                  <a:close/>
                </a:path>
                <a:path w="421640" h="233679">
                  <a:moveTo>
                    <a:pt x="154169" y="132040"/>
                  </a:moveTo>
                  <a:lnTo>
                    <a:pt x="84791" y="132040"/>
                  </a:lnTo>
                  <a:lnTo>
                    <a:pt x="70908" y="175521"/>
                  </a:lnTo>
                  <a:lnTo>
                    <a:pt x="168405" y="175521"/>
                  </a:lnTo>
                  <a:lnTo>
                    <a:pt x="154169" y="132040"/>
                  </a:lnTo>
                  <a:close/>
                </a:path>
                <a:path w="421640" h="233679">
                  <a:moveTo>
                    <a:pt x="206992" y="132040"/>
                  </a:moveTo>
                  <a:lnTo>
                    <a:pt x="165929" y="132040"/>
                  </a:lnTo>
                  <a:lnTo>
                    <a:pt x="182234" y="175521"/>
                  </a:lnTo>
                  <a:lnTo>
                    <a:pt x="221883" y="175521"/>
                  </a:lnTo>
                  <a:lnTo>
                    <a:pt x="206992" y="132040"/>
                  </a:lnTo>
                  <a:close/>
                </a:path>
                <a:path w="421640" h="233679">
                  <a:moveTo>
                    <a:pt x="115415" y="36127"/>
                  </a:moveTo>
                  <a:lnTo>
                    <a:pt x="98151" y="42841"/>
                  </a:lnTo>
                  <a:lnTo>
                    <a:pt x="113271" y="42841"/>
                  </a:lnTo>
                  <a:lnTo>
                    <a:pt x="115415" y="36127"/>
                  </a:lnTo>
                  <a:close/>
                </a:path>
                <a:path w="421640" h="233679">
                  <a:moveTo>
                    <a:pt x="122768" y="36127"/>
                  </a:moveTo>
                  <a:lnTo>
                    <a:pt x="115415" y="36127"/>
                  </a:lnTo>
                  <a:lnTo>
                    <a:pt x="113271" y="42841"/>
                  </a:lnTo>
                  <a:lnTo>
                    <a:pt x="124966" y="42841"/>
                  </a:lnTo>
                  <a:lnTo>
                    <a:pt x="122768" y="36127"/>
                  </a:lnTo>
                  <a:close/>
                </a:path>
                <a:path w="421640" h="233679">
                  <a:moveTo>
                    <a:pt x="174145" y="36127"/>
                  </a:moveTo>
                  <a:lnTo>
                    <a:pt x="122768" y="36127"/>
                  </a:lnTo>
                  <a:lnTo>
                    <a:pt x="139393" y="42841"/>
                  </a:lnTo>
                  <a:lnTo>
                    <a:pt x="176445" y="42841"/>
                  </a:lnTo>
                  <a:lnTo>
                    <a:pt x="174145" y="36127"/>
                  </a:lnTo>
                  <a:close/>
                </a:path>
                <a:path w="421640" h="233679">
                  <a:moveTo>
                    <a:pt x="320482" y="0"/>
                  </a:moveTo>
                  <a:lnTo>
                    <a:pt x="269008" y="0"/>
                  </a:lnTo>
                  <a:lnTo>
                    <a:pt x="269008" y="233388"/>
                  </a:lnTo>
                  <a:lnTo>
                    <a:pt x="320482" y="233388"/>
                  </a:lnTo>
                  <a:lnTo>
                    <a:pt x="320482" y="0"/>
                  </a:lnTo>
                  <a:close/>
                </a:path>
                <a:path w="421640" h="233679">
                  <a:moveTo>
                    <a:pt x="269008" y="0"/>
                  </a:moveTo>
                  <a:lnTo>
                    <a:pt x="248227" y="0"/>
                  </a:lnTo>
                  <a:lnTo>
                    <a:pt x="248227" y="37725"/>
                  </a:lnTo>
                  <a:lnTo>
                    <a:pt x="269008" y="37725"/>
                  </a:lnTo>
                  <a:lnTo>
                    <a:pt x="269008" y="0"/>
                  </a:lnTo>
                  <a:close/>
                </a:path>
                <a:path w="421640" h="233679">
                  <a:moveTo>
                    <a:pt x="421328" y="0"/>
                  </a:moveTo>
                  <a:lnTo>
                    <a:pt x="369854" y="0"/>
                  </a:lnTo>
                  <a:lnTo>
                    <a:pt x="369854" y="233388"/>
                  </a:lnTo>
                  <a:lnTo>
                    <a:pt x="421328" y="233388"/>
                  </a:lnTo>
                  <a:lnTo>
                    <a:pt x="421328" y="0"/>
                  </a:lnTo>
                  <a:close/>
                </a:path>
                <a:path w="421640" h="233679">
                  <a:moveTo>
                    <a:pt x="369854" y="0"/>
                  </a:moveTo>
                  <a:lnTo>
                    <a:pt x="349073" y="0"/>
                  </a:lnTo>
                  <a:lnTo>
                    <a:pt x="349073" y="37725"/>
                  </a:lnTo>
                  <a:lnTo>
                    <a:pt x="369854" y="37725"/>
                  </a:lnTo>
                  <a:lnTo>
                    <a:pt x="369854" y="0"/>
                  </a:lnTo>
                  <a:close/>
                </a:path>
              </a:pathLst>
            </a:custGeom>
            <a:solidFill>
              <a:srgbClr val="1C1C1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20874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436771" y="10509577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08206" y="291251"/>
                  </a:moveTo>
                  <a:lnTo>
                    <a:pt x="291250" y="308205"/>
                  </a:lnTo>
                  <a:lnTo>
                    <a:pt x="295932" y="312888"/>
                  </a:lnTo>
                  <a:lnTo>
                    <a:pt x="303523" y="312888"/>
                  </a:lnTo>
                  <a:lnTo>
                    <a:pt x="312887" y="303524"/>
                  </a:lnTo>
                  <a:lnTo>
                    <a:pt x="312888" y="295933"/>
                  </a:lnTo>
                  <a:lnTo>
                    <a:pt x="308206" y="291251"/>
                  </a:lnTo>
                  <a:close/>
                </a:path>
                <a:path w="313054" h="313054">
                  <a:moveTo>
                    <a:pt x="260214" y="243253"/>
                  </a:moveTo>
                  <a:lnTo>
                    <a:pt x="243259" y="260209"/>
                  </a:lnTo>
                  <a:lnTo>
                    <a:pt x="291250" y="308205"/>
                  </a:lnTo>
                  <a:lnTo>
                    <a:pt x="308206" y="291251"/>
                  </a:lnTo>
                  <a:lnTo>
                    <a:pt x="260214" y="243253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01338" y="7554"/>
                  </a:lnTo>
                  <a:lnTo>
                    <a:pt x="60663" y="28592"/>
                  </a:lnTo>
                  <a:lnTo>
                    <a:pt x="28588" y="60671"/>
                  </a:lnTo>
                  <a:lnTo>
                    <a:pt x="7553" y="101350"/>
                  </a:lnTo>
                  <a:lnTo>
                    <a:pt x="0" y="148189"/>
                  </a:lnTo>
                  <a:lnTo>
                    <a:pt x="7553" y="195028"/>
                  </a:lnTo>
                  <a:lnTo>
                    <a:pt x="28588" y="235707"/>
                  </a:lnTo>
                  <a:lnTo>
                    <a:pt x="60663" y="267786"/>
                  </a:lnTo>
                  <a:lnTo>
                    <a:pt x="101338" y="288824"/>
                  </a:lnTo>
                  <a:lnTo>
                    <a:pt x="148173" y="296379"/>
                  </a:lnTo>
                  <a:lnTo>
                    <a:pt x="148173" y="272400"/>
                  </a:lnTo>
                  <a:lnTo>
                    <a:pt x="99831" y="262639"/>
                  </a:lnTo>
                  <a:lnTo>
                    <a:pt x="60354" y="236020"/>
                  </a:lnTo>
                  <a:lnTo>
                    <a:pt x="33738" y="196538"/>
                  </a:lnTo>
                  <a:lnTo>
                    <a:pt x="23978" y="148189"/>
                  </a:lnTo>
                  <a:lnTo>
                    <a:pt x="33738" y="99840"/>
                  </a:lnTo>
                  <a:lnTo>
                    <a:pt x="60354" y="60358"/>
                  </a:lnTo>
                  <a:lnTo>
                    <a:pt x="99831" y="33739"/>
                  </a:lnTo>
                  <a:lnTo>
                    <a:pt x="148173" y="23978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148173" y="0"/>
                  </a:moveTo>
                  <a:lnTo>
                    <a:pt x="148173" y="23978"/>
                  </a:lnTo>
                  <a:lnTo>
                    <a:pt x="196515" y="33739"/>
                  </a:lnTo>
                  <a:lnTo>
                    <a:pt x="235992" y="60358"/>
                  </a:lnTo>
                  <a:lnTo>
                    <a:pt x="262609" y="99840"/>
                  </a:lnTo>
                  <a:lnTo>
                    <a:pt x="272369" y="148189"/>
                  </a:lnTo>
                  <a:lnTo>
                    <a:pt x="262609" y="196538"/>
                  </a:lnTo>
                  <a:lnTo>
                    <a:pt x="235992" y="236020"/>
                  </a:lnTo>
                  <a:lnTo>
                    <a:pt x="196515" y="262639"/>
                  </a:lnTo>
                  <a:lnTo>
                    <a:pt x="148173" y="272400"/>
                  </a:lnTo>
                  <a:lnTo>
                    <a:pt x="148173" y="296379"/>
                  </a:lnTo>
                  <a:lnTo>
                    <a:pt x="195008" y="288824"/>
                  </a:lnTo>
                  <a:lnTo>
                    <a:pt x="235683" y="267786"/>
                  </a:lnTo>
                  <a:lnTo>
                    <a:pt x="243259" y="260209"/>
                  </a:lnTo>
                  <a:lnTo>
                    <a:pt x="232165" y="249113"/>
                  </a:lnTo>
                  <a:lnTo>
                    <a:pt x="232165" y="241522"/>
                  </a:lnTo>
                  <a:lnTo>
                    <a:pt x="241529" y="232159"/>
                  </a:lnTo>
                  <a:lnTo>
                    <a:pt x="269593" y="232159"/>
                  </a:lnTo>
                  <a:lnTo>
                    <a:pt x="288793" y="195028"/>
                  </a:lnTo>
                  <a:lnTo>
                    <a:pt x="296347" y="148189"/>
                  </a:lnTo>
                  <a:lnTo>
                    <a:pt x="288793" y="101350"/>
                  </a:lnTo>
                  <a:lnTo>
                    <a:pt x="267758" y="60671"/>
                  </a:lnTo>
                  <a:lnTo>
                    <a:pt x="235683" y="28592"/>
                  </a:lnTo>
                  <a:lnTo>
                    <a:pt x="195008" y="7554"/>
                  </a:lnTo>
                  <a:lnTo>
                    <a:pt x="148173" y="0"/>
                  </a:lnTo>
                  <a:close/>
                </a:path>
                <a:path w="313054" h="313054">
                  <a:moveTo>
                    <a:pt x="253803" y="236841"/>
                  </a:moveTo>
                  <a:lnTo>
                    <a:pt x="236846" y="253795"/>
                  </a:lnTo>
                  <a:lnTo>
                    <a:pt x="243259" y="260209"/>
                  </a:lnTo>
                  <a:lnTo>
                    <a:pt x="260214" y="243253"/>
                  </a:lnTo>
                  <a:lnTo>
                    <a:pt x="253803" y="236841"/>
                  </a:lnTo>
                  <a:close/>
                </a:path>
                <a:path w="313054" h="313054">
                  <a:moveTo>
                    <a:pt x="249121" y="232159"/>
                  </a:moveTo>
                  <a:lnTo>
                    <a:pt x="241529" y="232159"/>
                  </a:lnTo>
                  <a:lnTo>
                    <a:pt x="232165" y="241522"/>
                  </a:lnTo>
                  <a:lnTo>
                    <a:pt x="232165" y="249113"/>
                  </a:lnTo>
                  <a:lnTo>
                    <a:pt x="236846" y="253795"/>
                  </a:lnTo>
                  <a:lnTo>
                    <a:pt x="253803" y="236841"/>
                  </a:lnTo>
                  <a:lnTo>
                    <a:pt x="249121" y="232159"/>
                  </a:lnTo>
                  <a:close/>
                </a:path>
                <a:path w="313054" h="313054">
                  <a:moveTo>
                    <a:pt x="269593" y="232159"/>
                  </a:moveTo>
                  <a:lnTo>
                    <a:pt x="249121" y="232159"/>
                  </a:lnTo>
                  <a:lnTo>
                    <a:pt x="260214" y="243253"/>
                  </a:lnTo>
                  <a:lnTo>
                    <a:pt x="267758" y="235707"/>
                  </a:lnTo>
                  <a:lnTo>
                    <a:pt x="269593" y="23215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84091" y="10393679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753" y="0"/>
                  </a:moveTo>
                  <a:lnTo>
                    <a:pt x="222905" y="4378"/>
                  </a:lnTo>
                  <a:lnTo>
                    <a:pt x="176930" y="17001"/>
                  </a:lnTo>
                  <a:lnTo>
                    <a:pt x="134594" y="37102"/>
                  </a:lnTo>
                  <a:lnTo>
                    <a:pt x="96666" y="63913"/>
                  </a:lnTo>
                  <a:lnTo>
                    <a:pt x="63913" y="96666"/>
                  </a:lnTo>
                  <a:lnTo>
                    <a:pt x="37102" y="134594"/>
                  </a:lnTo>
                  <a:lnTo>
                    <a:pt x="17001" y="176930"/>
                  </a:lnTo>
                  <a:lnTo>
                    <a:pt x="4378" y="222905"/>
                  </a:lnTo>
                  <a:lnTo>
                    <a:pt x="0" y="271753"/>
                  </a:lnTo>
                  <a:lnTo>
                    <a:pt x="4378" y="320601"/>
                  </a:lnTo>
                  <a:lnTo>
                    <a:pt x="17001" y="366577"/>
                  </a:lnTo>
                  <a:lnTo>
                    <a:pt x="37102" y="408913"/>
                  </a:lnTo>
                  <a:lnTo>
                    <a:pt x="63913" y="446841"/>
                  </a:lnTo>
                  <a:lnTo>
                    <a:pt x="96666" y="479594"/>
                  </a:lnTo>
                  <a:lnTo>
                    <a:pt x="134594" y="506405"/>
                  </a:lnTo>
                  <a:lnTo>
                    <a:pt x="176930" y="526506"/>
                  </a:lnTo>
                  <a:lnTo>
                    <a:pt x="222905" y="539129"/>
                  </a:lnTo>
                  <a:lnTo>
                    <a:pt x="271753" y="543507"/>
                  </a:lnTo>
                  <a:lnTo>
                    <a:pt x="320601" y="539129"/>
                  </a:lnTo>
                  <a:lnTo>
                    <a:pt x="366577" y="526506"/>
                  </a:lnTo>
                  <a:lnTo>
                    <a:pt x="408913" y="506405"/>
                  </a:lnTo>
                  <a:lnTo>
                    <a:pt x="446841" y="479594"/>
                  </a:lnTo>
                  <a:lnTo>
                    <a:pt x="479594" y="446841"/>
                  </a:lnTo>
                  <a:lnTo>
                    <a:pt x="506405" y="408913"/>
                  </a:lnTo>
                  <a:lnTo>
                    <a:pt x="526506" y="366577"/>
                  </a:lnTo>
                  <a:lnTo>
                    <a:pt x="539129" y="320601"/>
                  </a:lnTo>
                  <a:lnTo>
                    <a:pt x="543507" y="271753"/>
                  </a:lnTo>
                  <a:lnTo>
                    <a:pt x="539129" y="222905"/>
                  </a:lnTo>
                  <a:lnTo>
                    <a:pt x="526506" y="176930"/>
                  </a:lnTo>
                  <a:lnTo>
                    <a:pt x="506405" y="134594"/>
                  </a:lnTo>
                  <a:lnTo>
                    <a:pt x="479594" y="96666"/>
                  </a:lnTo>
                  <a:lnTo>
                    <a:pt x="446841" y="63913"/>
                  </a:lnTo>
                  <a:lnTo>
                    <a:pt x="408913" y="37102"/>
                  </a:lnTo>
                  <a:lnTo>
                    <a:pt x="366577" y="17001"/>
                  </a:lnTo>
                  <a:lnTo>
                    <a:pt x="320601" y="4378"/>
                  </a:lnTo>
                  <a:lnTo>
                    <a:pt x="271753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87906" y="10597498"/>
              <a:ext cx="135876" cy="13587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2299988" y="10509577"/>
              <a:ext cx="311785" cy="311785"/>
            </a:xfrm>
            <a:custGeom>
              <a:avLst/>
              <a:gdLst/>
              <a:ahLst/>
              <a:cxnLst/>
              <a:rect l="l" t="t" r="r" b="b"/>
              <a:pathLst>
                <a:path w="311784" h="311784">
                  <a:moveTo>
                    <a:pt x="155858" y="0"/>
                  </a:moveTo>
                  <a:lnTo>
                    <a:pt x="106595" y="7945"/>
                  </a:lnTo>
                  <a:lnTo>
                    <a:pt x="63810" y="30071"/>
                  </a:lnTo>
                  <a:lnTo>
                    <a:pt x="30071" y="63810"/>
                  </a:lnTo>
                  <a:lnTo>
                    <a:pt x="7945" y="106595"/>
                  </a:lnTo>
                  <a:lnTo>
                    <a:pt x="0" y="155858"/>
                  </a:lnTo>
                  <a:lnTo>
                    <a:pt x="7945" y="205122"/>
                  </a:lnTo>
                  <a:lnTo>
                    <a:pt x="30071" y="247907"/>
                  </a:lnTo>
                  <a:lnTo>
                    <a:pt x="63810" y="281645"/>
                  </a:lnTo>
                  <a:lnTo>
                    <a:pt x="106595" y="303771"/>
                  </a:lnTo>
                  <a:lnTo>
                    <a:pt x="155858" y="311717"/>
                  </a:lnTo>
                  <a:lnTo>
                    <a:pt x="155858" y="287739"/>
                  </a:lnTo>
                  <a:lnTo>
                    <a:pt x="114174" y="281016"/>
                  </a:lnTo>
                  <a:lnTo>
                    <a:pt x="77971" y="262294"/>
                  </a:lnTo>
                  <a:lnTo>
                    <a:pt x="49423" y="233745"/>
                  </a:lnTo>
                  <a:lnTo>
                    <a:pt x="30701" y="197543"/>
                  </a:lnTo>
                  <a:lnTo>
                    <a:pt x="23978" y="155858"/>
                  </a:lnTo>
                  <a:lnTo>
                    <a:pt x="30701" y="114174"/>
                  </a:lnTo>
                  <a:lnTo>
                    <a:pt x="49423" y="77971"/>
                  </a:lnTo>
                  <a:lnTo>
                    <a:pt x="77971" y="49423"/>
                  </a:lnTo>
                  <a:lnTo>
                    <a:pt x="114174" y="30701"/>
                  </a:lnTo>
                  <a:lnTo>
                    <a:pt x="155858" y="23978"/>
                  </a:lnTo>
                  <a:lnTo>
                    <a:pt x="155858" y="0"/>
                  </a:lnTo>
                  <a:close/>
                </a:path>
                <a:path w="311784" h="311784">
                  <a:moveTo>
                    <a:pt x="155858" y="0"/>
                  </a:moveTo>
                  <a:lnTo>
                    <a:pt x="155858" y="23978"/>
                  </a:lnTo>
                  <a:lnTo>
                    <a:pt x="197543" y="30701"/>
                  </a:lnTo>
                  <a:lnTo>
                    <a:pt x="233745" y="49423"/>
                  </a:lnTo>
                  <a:lnTo>
                    <a:pt x="262294" y="77971"/>
                  </a:lnTo>
                  <a:lnTo>
                    <a:pt x="281016" y="114174"/>
                  </a:lnTo>
                  <a:lnTo>
                    <a:pt x="287739" y="155858"/>
                  </a:lnTo>
                  <a:lnTo>
                    <a:pt x="281016" y="197543"/>
                  </a:lnTo>
                  <a:lnTo>
                    <a:pt x="262294" y="233745"/>
                  </a:lnTo>
                  <a:lnTo>
                    <a:pt x="233745" y="262294"/>
                  </a:lnTo>
                  <a:lnTo>
                    <a:pt x="197543" y="281016"/>
                  </a:lnTo>
                  <a:lnTo>
                    <a:pt x="155858" y="287739"/>
                  </a:lnTo>
                  <a:lnTo>
                    <a:pt x="155858" y="311717"/>
                  </a:lnTo>
                  <a:lnTo>
                    <a:pt x="205122" y="303771"/>
                  </a:lnTo>
                  <a:lnTo>
                    <a:pt x="247907" y="281645"/>
                  </a:lnTo>
                  <a:lnTo>
                    <a:pt x="281645" y="247907"/>
                  </a:lnTo>
                  <a:lnTo>
                    <a:pt x="303771" y="205122"/>
                  </a:lnTo>
                  <a:lnTo>
                    <a:pt x="311717" y="155858"/>
                  </a:lnTo>
                  <a:lnTo>
                    <a:pt x="303771" y="106595"/>
                  </a:lnTo>
                  <a:lnTo>
                    <a:pt x="281645" y="63810"/>
                  </a:lnTo>
                  <a:lnTo>
                    <a:pt x="247907" y="30071"/>
                  </a:lnTo>
                  <a:lnTo>
                    <a:pt x="205122" y="7945"/>
                  </a:lnTo>
                  <a:lnTo>
                    <a:pt x="155858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5944" y="10585499"/>
              <a:ext cx="8891076" cy="276259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115364" y="11224924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5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35077" y="11524708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4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18407" y="11737485"/>
              <a:ext cx="318135" cy="459105"/>
            </a:xfrm>
            <a:custGeom>
              <a:avLst/>
              <a:gdLst/>
              <a:ahLst/>
              <a:cxnLst/>
              <a:rect l="l" t="t" r="r" b="b"/>
              <a:pathLst>
                <a:path w="318135" h="459104">
                  <a:moveTo>
                    <a:pt x="37984" y="299872"/>
                  </a:moveTo>
                  <a:lnTo>
                    <a:pt x="25832" y="308065"/>
                  </a:lnTo>
                  <a:lnTo>
                    <a:pt x="6931" y="336100"/>
                  </a:lnTo>
                  <a:lnTo>
                    <a:pt x="0" y="370431"/>
                  </a:lnTo>
                  <a:lnTo>
                    <a:pt x="6931" y="404761"/>
                  </a:lnTo>
                  <a:lnTo>
                    <a:pt x="25832" y="432796"/>
                  </a:lnTo>
                  <a:lnTo>
                    <a:pt x="53867" y="451698"/>
                  </a:lnTo>
                  <a:lnTo>
                    <a:pt x="88197" y="458629"/>
                  </a:lnTo>
                  <a:lnTo>
                    <a:pt x="88197" y="423349"/>
                  </a:lnTo>
                  <a:lnTo>
                    <a:pt x="67599" y="419191"/>
                  </a:lnTo>
                  <a:lnTo>
                    <a:pt x="50778" y="407850"/>
                  </a:lnTo>
                  <a:lnTo>
                    <a:pt x="39437" y="391029"/>
                  </a:lnTo>
                  <a:lnTo>
                    <a:pt x="35279" y="370431"/>
                  </a:lnTo>
                  <a:lnTo>
                    <a:pt x="39437" y="349832"/>
                  </a:lnTo>
                  <a:lnTo>
                    <a:pt x="50778" y="333012"/>
                  </a:lnTo>
                  <a:lnTo>
                    <a:pt x="67599" y="321671"/>
                  </a:lnTo>
                  <a:lnTo>
                    <a:pt x="88197" y="317512"/>
                  </a:lnTo>
                  <a:lnTo>
                    <a:pt x="53867" y="310581"/>
                  </a:lnTo>
                  <a:lnTo>
                    <a:pt x="37984" y="299872"/>
                  </a:lnTo>
                  <a:close/>
                </a:path>
                <a:path w="318135" h="459104">
                  <a:moveTo>
                    <a:pt x="158756" y="17639"/>
                  </a:moveTo>
                  <a:lnTo>
                    <a:pt x="141116" y="17639"/>
                  </a:lnTo>
                  <a:lnTo>
                    <a:pt x="141116" y="370431"/>
                  </a:lnTo>
                  <a:lnTo>
                    <a:pt x="136958" y="391029"/>
                  </a:lnTo>
                  <a:lnTo>
                    <a:pt x="125617" y="407850"/>
                  </a:lnTo>
                  <a:lnTo>
                    <a:pt x="108796" y="419191"/>
                  </a:lnTo>
                  <a:lnTo>
                    <a:pt x="88197" y="423349"/>
                  </a:lnTo>
                  <a:lnTo>
                    <a:pt x="88197" y="458629"/>
                  </a:lnTo>
                  <a:lnTo>
                    <a:pt x="122528" y="451698"/>
                  </a:lnTo>
                  <a:lnTo>
                    <a:pt x="150563" y="432796"/>
                  </a:lnTo>
                  <a:lnTo>
                    <a:pt x="169464" y="404761"/>
                  </a:lnTo>
                  <a:lnTo>
                    <a:pt x="176395" y="370431"/>
                  </a:lnTo>
                  <a:lnTo>
                    <a:pt x="176395" y="317512"/>
                  </a:lnTo>
                  <a:lnTo>
                    <a:pt x="158756" y="317512"/>
                  </a:lnTo>
                  <a:lnTo>
                    <a:pt x="158756" y="282233"/>
                  </a:lnTo>
                  <a:lnTo>
                    <a:pt x="165018" y="282233"/>
                  </a:lnTo>
                  <a:lnTo>
                    <a:pt x="153696" y="265440"/>
                  </a:lnTo>
                  <a:lnTo>
                    <a:pt x="146996" y="232254"/>
                  </a:lnTo>
                  <a:lnTo>
                    <a:pt x="153696" y="199068"/>
                  </a:lnTo>
                  <a:lnTo>
                    <a:pt x="168982" y="176395"/>
                  </a:lnTo>
                  <a:lnTo>
                    <a:pt x="158756" y="176395"/>
                  </a:lnTo>
                  <a:lnTo>
                    <a:pt x="158756" y="141116"/>
                  </a:lnTo>
                  <a:lnTo>
                    <a:pt x="176395" y="141116"/>
                  </a:lnTo>
                  <a:lnTo>
                    <a:pt x="176395" y="35279"/>
                  </a:lnTo>
                  <a:lnTo>
                    <a:pt x="158756" y="35279"/>
                  </a:lnTo>
                  <a:lnTo>
                    <a:pt x="158756" y="17639"/>
                  </a:lnTo>
                  <a:close/>
                </a:path>
                <a:path w="318135" h="459104">
                  <a:moveTo>
                    <a:pt x="88197" y="282233"/>
                  </a:moveTo>
                  <a:lnTo>
                    <a:pt x="53867" y="289164"/>
                  </a:lnTo>
                  <a:lnTo>
                    <a:pt x="37984" y="299872"/>
                  </a:lnTo>
                  <a:lnTo>
                    <a:pt x="53867" y="310581"/>
                  </a:lnTo>
                  <a:lnTo>
                    <a:pt x="88197" y="317512"/>
                  </a:lnTo>
                  <a:lnTo>
                    <a:pt x="88197" y="282233"/>
                  </a:lnTo>
                  <a:close/>
                </a:path>
                <a:path w="318135" h="459104">
                  <a:moveTo>
                    <a:pt x="141116" y="282233"/>
                  </a:moveTo>
                  <a:lnTo>
                    <a:pt x="88197" y="282233"/>
                  </a:lnTo>
                  <a:lnTo>
                    <a:pt x="88197" y="317512"/>
                  </a:lnTo>
                  <a:lnTo>
                    <a:pt x="141116" y="317512"/>
                  </a:lnTo>
                  <a:lnTo>
                    <a:pt x="141116" y="282233"/>
                  </a:lnTo>
                  <a:close/>
                </a:path>
                <a:path w="318135" h="459104">
                  <a:moveTo>
                    <a:pt x="165018" y="282233"/>
                  </a:moveTo>
                  <a:lnTo>
                    <a:pt x="158756" y="282233"/>
                  </a:lnTo>
                  <a:lnTo>
                    <a:pt x="158756" y="317512"/>
                  </a:lnTo>
                  <a:lnTo>
                    <a:pt x="176395" y="317512"/>
                  </a:lnTo>
                  <a:lnTo>
                    <a:pt x="176395" y="295526"/>
                  </a:lnTo>
                  <a:lnTo>
                    <a:pt x="171967" y="292540"/>
                  </a:lnTo>
                  <a:lnTo>
                    <a:pt x="165018" y="282233"/>
                  </a:lnTo>
                  <a:close/>
                </a:path>
                <a:path w="318135" h="459104">
                  <a:moveTo>
                    <a:pt x="229314" y="147590"/>
                  </a:moveTo>
                  <a:lnTo>
                    <a:pt x="199068" y="153696"/>
                  </a:lnTo>
                  <a:lnTo>
                    <a:pt x="176395" y="168982"/>
                  </a:lnTo>
                  <a:lnTo>
                    <a:pt x="176395" y="295526"/>
                  </a:lnTo>
                  <a:lnTo>
                    <a:pt x="199068" y="310812"/>
                  </a:lnTo>
                  <a:lnTo>
                    <a:pt x="232254" y="317512"/>
                  </a:lnTo>
                  <a:lnTo>
                    <a:pt x="232254" y="282233"/>
                  </a:lnTo>
                  <a:lnTo>
                    <a:pt x="212800" y="278305"/>
                  </a:lnTo>
                  <a:lnTo>
                    <a:pt x="196914" y="267594"/>
                  </a:lnTo>
                  <a:lnTo>
                    <a:pt x="186203" y="251708"/>
                  </a:lnTo>
                  <a:lnTo>
                    <a:pt x="182275" y="232254"/>
                  </a:lnTo>
                  <a:lnTo>
                    <a:pt x="186203" y="212800"/>
                  </a:lnTo>
                  <a:lnTo>
                    <a:pt x="196914" y="196914"/>
                  </a:lnTo>
                  <a:lnTo>
                    <a:pt x="212800" y="186203"/>
                  </a:lnTo>
                  <a:lnTo>
                    <a:pt x="232254" y="182275"/>
                  </a:lnTo>
                  <a:lnTo>
                    <a:pt x="232254" y="176395"/>
                  </a:lnTo>
                  <a:lnTo>
                    <a:pt x="229314" y="176395"/>
                  </a:lnTo>
                  <a:lnTo>
                    <a:pt x="229314" y="147590"/>
                  </a:lnTo>
                  <a:close/>
                </a:path>
                <a:path w="318135" h="459104">
                  <a:moveTo>
                    <a:pt x="276236" y="160975"/>
                  </a:moveTo>
                  <a:lnTo>
                    <a:pt x="263645" y="169464"/>
                  </a:lnTo>
                  <a:lnTo>
                    <a:pt x="232254" y="175802"/>
                  </a:lnTo>
                  <a:lnTo>
                    <a:pt x="232254" y="182275"/>
                  </a:lnTo>
                  <a:lnTo>
                    <a:pt x="251708" y="186203"/>
                  </a:lnTo>
                  <a:lnTo>
                    <a:pt x="267594" y="196914"/>
                  </a:lnTo>
                  <a:lnTo>
                    <a:pt x="278305" y="212800"/>
                  </a:lnTo>
                  <a:lnTo>
                    <a:pt x="282233" y="232254"/>
                  </a:lnTo>
                  <a:lnTo>
                    <a:pt x="278305" y="251708"/>
                  </a:lnTo>
                  <a:lnTo>
                    <a:pt x="267594" y="267594"/>
                  </a:lnTo>
                  <a:lnTo>
                    <a:pt x="251708" y="278305"/>
                  </a:lnTo>
                  <a:lnTo>
                    <a:pt x="232254" y="282233"/>
                  </a:lnTo>
                  <a:lnTo>
                    <a:pt x="232254" y="317512"/>
                  </a:lnTo>
                  <a:lnTo>
                    <a:pt x="265440" y="310812"/>
                  </a:lnTo>
                  <a:lnTo>
                    <a:pt x="292540" y="292540"/>
                  </a:lnTo>
                  <a:lnTo>
                    <a:pt x="310812" y="265440"/>
                  </a:lnTo>
                  <a:lnTo>
                    <a:pt x="317512" y="232254"/>
                  </a:lnTo>
                  <a:lnTo>
                    <a:pt x="310812" y="199068"/>
                  </a:lnTo>
                  <a:lnTo>
                    <a:pt x="292540" y="171967"/>
                  </a:lnTo>
                  <a:lnTo>
                    <a:pt x="276236" y="160975"/>
                  </a:lnTo>
                  <a:close/>
                </a:path>
                <a:path w="318135" h="459104">
                  <a:moveTo>
                    <a:pt x="37984" y="158756"/>
                  </a:moveTo>
                  <a:lnTo>
                    <a:pt x="25832" y="166949"/>
                  </a:lnTo>
                  <a:lnTo>
                    <a:pt x="6931" y="194983"/>
                  </a:lnTo>
                  <a:lnTo>
                    <a:pt x="0" y="229314"/>
                  </a:lnTo>
                  <a:lnTo>
                    <a:pt x="6931" y="263645"/>
                  </a:lnTo>
                  <a:lnTo>
                    <a:pt x="25832" y="291679"/>
                  </a:lnTo>
                  <a:lnTo>
                    <a:pt x="37984" y="299872"/>
                  </a:lnTo>
                  <a:lnTo>
                    <a:pt x="53867" y="289164"/>
                  </a:lnTo>
                  <a:lnTo>
                    <a:pt x="88197" y="282233"/>
                  </a:lnTo>
                  <a:lnTo>
                    <a:pt x="67599" y="278074"/>
                  </a:lnTo>
                  <a:lnTo>
                    <a:pt x="50778" y="266733"/>
                  </a:lnTo>
                  <a:lnTo>
                    <a:pt x="39437" y="249912"/>
                  </a:lnTo>
                  <a:lnTo>
                    <a:pt x="35279" y="229314"/>
                  </a:lnTo>
                  <a:lnTo>
                    <a:pt x="39437" y="208716"/>
                  </a:lnTo>
                  <a:lnTo>
                    <a:pt x="50778" y="191895"/>
                  </a:lnTo>
                  <a:lnTo>
                    <a:pt x="67599" y="180554"/>
                  </a:lnTo>
                  <a:lnTo>
                    <a:pt x="88197" y="176395"/>
                  </a:lnTo>
                  <a:lnTo>
                    <a:pt x="53867" y="169464"/>
                  </a:lnTo>
                  <a:lnTo>
                    <a:pt x="37984" y="158756"/>
                  </a:lnTo>
                  <a:close/>
                </a:path>
                <a:path w="318135" h="459104">
                  <a:moveTo>
                    <a:pt x="176395" y="168982"/>
                  </a:moveTo>
                  <a:lnTo>
                    <a:pt x="171967" y="171967"/>
                  </a:lnTo>
                  <a:lnTo>
                    <a:pt x="153696" y="199068"/>
                  </a:lnTo>
                  <a:lnTo>
                    <a:pt x="146996" y="232254"/>
                  </a:lnTo>
                  <a:lnTo>
                    <a:pt x="153696" y="265440"/>
                  </a:lnTo>
                  <a:lnTo>
                    <a:pt x="171967" y="292540"/>
                  </a:lnTo>
                  <a:lnTo>
                    <a:pt x="176395" y="295526"/>
                  </a:lnTo>
                  <a:lnTo>
                    <a:pt x="176395" y="168982"/>
                  </a:lnTo>
                  <a:close/>
                </a:path>
                <a:path w="318135" h="459104">
                  <a:moveTo>
                    <a:pt x="88197" y="141116"/>
                  </a:moveTo>
                  <a:lnTo>
                    <a:pt x="53867" y="148047"/>
                  </a:lnTo>
                  <a:lnTo>
                    <a:pt x="37984" y="158756"/>
                  </a:lnTo>
                  <a:lnTo>
                    <a:pt x="53867" y="169464"/>
                  </a:lnTo>
                  <a:lnTo>
                    <a:pt x="88197" y="176395"/>
                  </a:lnTo>
                  <a:lnTo>
                    <a:pt x="88197" y="141116"/>
                  </a:lnTo>
                  <a:close/>
                </a:path>
                <a:path w="318135" h="459104">
                  <a:moveTo>
                    <a:pt x="141116" y="141116"/>
                  </a:moveTo>
                  <a:lnTo>
                    <a:pt x="88197" y="141116"/>
                  </a:lnTo>
                  <a:lnTo>
                    <a:pt x="88197" y="176395"/>
                  </a:lnTo>
                  <a:lnTo>
                    <a:pt x="141116" y="176395"/>
                  </a:lnTo>
                  <a:lnTo>
                    <a:pt x="141116" y="141116"/>
                  </a:lnTo>
                  <a:close/>
                </a:path>
                <a:path w="318135" h="459104">
                  <a:moveTo>
                    <a:pt x="176395" y="141116"/>
                  </a:moveTo>
                  <a:lnTo>
                    <a:pt x="158756" y="141116"/>
                  </a:lnTo>
                  <a:lnTo>
                    <a:pt x="158756" y="176395"/>
                  </a:lnTo>
                  <a:lnTo>
                    <a:pt x="168982" y="176395"/>
                  </a:lnTo>
                  <a:lnTo>
                    <a:pt x="171967" y="171967"/>
                  </a:lnTo>
                  <a:lnTo>
                    <a:pt x="176395" y="168982"/>
                  </a:lnTo>
                  <a:lnTo>
                    <a:pt x="176395" y="141116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29314" y="147590"/>
                  </a:lnTo>
                  <a:lnTo>
                    <a:pt x="229314" y="176395"/>
                  </a:lnTo>
                  <a:lnTo>
                    <a:pt x="232254" y="175802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32254" y="175802"/>
                  </a:moveTo>
                  <a:lnTo>
                    <a:pt x="229314" y="176395"/>
                  </a:lnTo>
                  <a:lnTo>
                    <a:pt x="232254" y="176395"/>
                  </a:lnTo>
                  <a:lnTo>
                    <a:pt x="232254" y="175802"/>
                  </a:lnTo>
                  <a:close/>
                </a:path>
                <a:path w="318135" h="459104">
                  <a:moveTo>
                    <a:pt x="232254" y="146996"/>
                  </a:moveTo>
                  <a:lnTo>
                    <a:pt x="232254" y="175802"/>
                  </a:lnTo>
                  <a:lnTo>
                    <a:pt x="263645" y="169464"/>
                  </a:lnTo>
                  <a:lnTo>
                    <a:pt x="276236" y="160975"/>
                  </a:lnTo>
                  <a:lnTo>
                    <a:pt x="265440" y="153696"/>
                  </a:lnTo>
                  <a:lnTo>
                    <a:pt x="232254" y="146996"/>
                  </a:lnTo>
                  <a:close/>
                </a:path>
                <a:path w="318135" h="459104">
                  <a:moveTo>
                    <a:pt x="229314" y="141116"/>
                  </a:moveTo>
                  <a:lnTo>
                    <a:pt x="176395" y="141116"/>
                  </a:lnTo>
                  <a:lnTo>
                    <a:pt x="176395" y="168982"/>
                  </a:lnTo>
                  <a:lnTo>
                    <a:pt x="199068" y="153696"/>
                  </a:lnTo>
                  <a:lnTo>
                    <a:pt x="229314" y="147590"/>
                  </a:lnTo>
                  <a:lnTo>
                    <a:pt x="229314" y="141116"/>
                  </a:lnTo>
                  <a:close/>
                </a:path>
                <a:path w="318135" h="459104">
                  <a:moveTo>
                    <a:pt x="294084" y="146996"/>
                  </a:moveTo>
                  <a:lnTo>
                    <a:pt x="232254" y="146996"/>
                  </a:lnTo>
                  <a:lnTo>
                    <a:pt x="265440" y="153696"/>
                  </a:lnTo>
                  <a:lnTo>
                    <a:pt x="276236" y="160975"/>
                  </a:lnTo>
                  <a:lnTo>
                    <a:pt x="291679" y="150563"/>
                  </a:lnTo>
                  <a:lnTo>
                    <a:pt x="294084" y="146996"/>
                  </a:lnTo>
                  <a:close/>
                </a:path>
                <a:path w="318135" h="459104">
                  <a:moveTo>
                    <a:pt x="88197" y="0"/>
                  </a:moveTo>
                  <a:lnTo>
                    <a:pt x="53867" y="6931"/>
                  </a:lnTo>
                  <a:lnTo>
                    <a:pt x="25832" y="25832"/>
                  </a:lnTo>
                  <a:lnTo>
                    <a:pt x="6931" y="53867"/>
                  </a:lnTo>
                  <a:lnTo>
                    <a:pt x="0" y="88197"/>
                  </a:lnTo>
                  <a:lnTo>
                    <a:pt x="6931" y="122528"/>
                  </a:lnTo>
                  <a:lnTo>
                    <a:pt x="25832" y="150563"/>
                  </a:lnTo>
                  <a:lnTo>
                    <a:pt x="37984" y="158756"/>
                  </a:lnTo>
                  <a:lnTo>
                    <a:pt x="53867" y="148047"/>
                  </a:lnTo>
                  <a:lnTo>
                    <a:pt x="88197" y="141116"/>
                  </a:lnTo>
                  <a:lnTo>
                    <a:pt x="67599" y="136958"/>
                  </a:lnTo>
                  <a:lnTo>
                    <a:pt x="50778" y="125617"/>
                  </a:lnTo>
                  <a:lnTo>
                    <a:pt x="39437" y="108796"/>
                  </a:lnTo>
                  <a:lnTo>
                    <a:pt x="35279" y="88197"/>
                  </a:lnTo>
                  <a:lnTo>
                    <a:pt x="39437" y="67599"/>
                  </a:lnTo>
                  <a:lnTo>
                    <a:pt x="50778" y="50778"/>
                  </a:lnTo>
                  <a:lnTo>
                    <a:pt x="67599" y="39437"/>
                  </a:lnTo>
                  <a:lnTo>
                    <a:pt x="88197" y="35279"/>
                  </a:lnTo>
                  <a:lnTo>
                    <a:pt x="88197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229314" y="35279"/>
                  </a:lnTo>
                  <a:lnTo>
                    <a:pt x="249912" y="39437"/>
                  </a:lnTo>
                  <a:lnTo>
                    <a:pt x="266733" y="50778"/>
                  </a:lnTo>
                  <a:lnTo>
                    <a:pt x="278074" y="67599"/>
                  </a:lnTo>
                  <a:lnTo>
                    <a:pt x="282233" y="88197"/>
                  </a:lnTo>
                  <a:lnTo>
                    <a:pt x="278074" y="108796"/>
                  </a:lnTo>
                  <a:lnTo>
                    <a:pt x="266733" y="125617"/>
                  </a:lnTo>
                  <a:lnTo>
                    <a:pt x="249912" y="136958"/>
                  </a:lnTo>
                  <a:lnTo>
                    <a:pt x="229314" y="141116"/>
                  </a:lnTo>
                  <a:lnTo>
                    <a:pt x="229314" y="147590"/>
                  </a:lnTo>
                  <a:lnTo>
                    <a:pt x="232254" y="146996"/>
                  </a:lnTo>
                  <a:lnTo>
                    <a:pt x="294084" y="146996"/>
                  </a:lnTo>
                  <a:lnTo>
                    <a:pt x="310581" y="122528"/>
                  </a:lnTo>
                  <a:lnTo>
                    <a:pt x="317512" y="88197"/>
                  </a:lnTo>
                  <a:lnTo>
                    <a:pt x="310581" y="53867"/>
                  </a:lnTo>
                  <a:lnTo>
                    <a:pt x="291679" y="25832"/>
                  </a:lnTo>
                  <a:lnTo>
                    <a:pt x="263645" y="6931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158756" y="0"/>
                  </a:moveTo>
                  <a:lnTo>
                    <a:pt x="88197" y="0"/>
                  </a:lnTo>
                  <a:lnTo>
                    <a:pt x="88197" y="35279"/>
                  </a:lnTo>
                  <a:lnTo>
                    <a:pt x="141116" y="35279"/>
                  </a:lnTo>
                  <a:lnTo>
                    <a:pt x="141116" y="17639"/>
                  </a:lnTo>
                  <a:lnTo>
                    <a:pt x="158756" y="17639"/>
                  </a:lnTo>
                  <a:lnTo>
                    <a:pt x="158756" y="0"/>
                  </a:lnTo>
                  <a:close/>
                </a:path>
                <a:path w="318135" h="459104">
                  <a:moveTo>
                    <a:pt x="229314" y="0"/>
                  </a:moveTo>
                  <a:lnTo>
                    <a:pt x="158756" y="0"/>
                  </a:lnTo>
                  <a:lnTo>
                    <a:pt x="158756" y="35279"/>
                  </a:lnTo>
                  <a:lnTo>
                    <a:pt x="176395" y="35279"/>
                  </a:lnTo>
                  <a:lnTo>
                    <a:pt x="176395" y="17639"/>
                  </a:lnTo>
                  <a:lnTo>
                    <a:pt x="229314" y="17639"/>
                  </a:lnTo>
                  <a:lnTo>
                    <a:pt x="229314" y="0"/>
                  </a:lnTo>
                  <a:close/>
                </a:path>
                <a:path w="318135" h="459104">
                  <a:moveTo>
                    <a:pt x="229314" y="17639"/>
                  </a:moveTo>
                  <a:lnTo>
                    <a:pt x="176395" y="17639"/>
                  </a:lnTo>
                  <a:lnTo>
                    <a:pt x="176395" y="35279"/>
                  </a:lnTo>
                  <a:lnTo>
                    <a:pt x="229314" y="35279"/>
                  </a:lnTo>
                  <a:lnTo>
                    <a:pt x="229314" y="17639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82076" y="10849995"/>
              <a:ext cx="6576560" cy="227467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25528" y="11489419"/>
              <a:ext cx="2833477" cy="23889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821487" y="12018298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107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28"/>
                  </a:lnTo>
                  <a:lnTo>
                    <a:pt x="106629" y="83159"/>
                  </a:lnTo>
                  <a:lnTo>
                    <a:pt x="105841" y="83159"/>
                  </a:lnTo>
                  <a:lnTo>
                    <a:pt x="105841" y="38658"/>
                  </a:lnTo>
                  <a:lnTo>
                    <a:pt x="102450" y="35280"/>
                  </a:lnTo>
                  <a:lnTo>
                    <a:pt x="94107" y="35280"/>
                  </a:lnTo>
                  <a:lnTo>
                    <a:pt x="90716" y="38658"/>
                  </a:lnTo>
                  <a:lnTo>
                    <a:pt x="90716" y="83159"/>
                  </a:lnTo>
                  <a:lnTo>
                    <a:pt x="89928" y="83159"/>
                  </a:lnTo>
                  <a:lnTo>
                    <a:pt x="83159" y="89928"/>
                  </a:lnTo>
                  <a:lnTo>
                    <a:pt x="83159" y="106629"/>
                  </a:lnTo>
                  <a:lnTo>
                    <a:pt x="89928" y="113398"/>
                  </a:lnTo>
                  <a:lnTo>
                    <a:pt x="98285" y="113398"/>
                  </a:lnTo>
                  <a:lnTo>
                    <a:pt x="106629" y="113398"/>
                  </a:lnTo>
                  <a:lnTo>
                    <a:pt x="113398" y="106629"/>
                  </a:lnTo>
                  <a:lnTo>
                    <a:pt x="113398" y="105841"/>
                  </a:lnTo>
                  <a:lnTo>
                    <a:pt x="143637" y="105841"/>
                  </a:lnTo>
                  <a:lnTo>
                    <a:pt x="147815" y="105841"/>
                  </a:lnTo>
                  <a:lnTo>
                    <a:pt x="151193" y="102450"/>
                  </a:lnTo>
                  <a:lnTo>
                    <a:pt x="151193" y="94107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904"/>
                  </a:lnTo>
                  <a:lnTo>
                    <a:pt x="98285" y="181432"/>
                  </a:lnTo>
                  <a:lnTo>
                    <a:pt x="65913" y="174904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13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25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13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90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90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37"/>
                  </a:lnTo>
                  <a:lnTo>
                    <a:pt x="28790" y="167767"/>
                  </a:lnTo>
                  <a:lnTo>
                    <a:pt x="60032" y="188836"/>
                  </a:lnTo>
                  <a:lnTo>
                    <a:pt x="98285" y="196557"/>
                  </a:lnTo>
                  <a:lnTo>
                    <a:pt x="136537" y="188836"/>
                  </a:lnTo>
                  <a:lnTo>
                    <a:pt x="167779" y="167767"/>
                  </a:lnTo>
                  <a:lnTo>
                    <a:pt x="188836" y="136537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33"/>
                  </a:lnTo>
                  <a:lnTo>
                    <a:pt x="464908" y="114833"/>
                  </a:lnTo>
                  <a:lnTo>
                    <a:pt x="480275" y="106045"/>
                  </a:lnTo>
                  <a:lnTo>
                    <a:pt x="492023" y="95123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96"/>
                  </a:lnTo>
                  <a:lnTo>
                    <a:pt x="499008" y="44221"/>
                  </a:lnTo>
                  <a:lnTo>
                    <a:pt x="498894" y="43561"/>
                  </a:lnTo>
                  <a:lnTo>
                    <a:pt x="491172" y="31229"/>
                  </a:lnTo>
                  <a:lnTo>
                    <a:pt x="489064" y="27851"/>
                  </a:lnTo>
                  <a:lnTo>
                    <a:pt x="488937" y="27647"/>
                  </a:lnTo>
                  <a:lnTo>
                    <a:pt x="472173" y="16713"/>
                  </a:lnTo>
                  <a:lnTo>
                    <a:pt x="448284" y="12598"/>
                  </a:lnTo>
                  <a:lnTo>
                    <a:pt x="424294" y="16713"/>
                  </a:lnTo>
                  <a:lnTo>
                    <a:pt x="407416" y="27851"/>
                  </a:lnTo>
                  <a:lnTo>
                    <a:pt x="397446" y="44221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903"/>
                  </a:lnTo>
                  <a:lnTo>
                    <a:pt x="434378" y="33451"/>
                  </a:lnTo>
                  <a:lnTo>
                    <a:pt x="448284" y="31229"/>
                  </a:lnTo>
                  <a:lnTo>
                    <a:pt x="462241" y="33451"/>
                  </a:lnTo>
                  <a:lnTo>
                    <a:pt x="472617" y="39903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53"/>
                  </a:lnTo>
                  <a:lnTo>
                    <a:pt x="474840" y="85026"/>
                  </a:lnTo>
                  <a:lnTo>
                    <a:pt x="467283" y="92456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82"/>
                  </a:lnTo>
                  <a:lnTo>
                    <a:pt x="397459" y="139420"/>
                  </a:lnTo>
                  <a:lnTo>
                    <a:pt x="395947" y="152311"/>
                  </a:lnTo>
                  <a:lnTo>
                    <a:pt x="395947" y="178917"/>
                  </a:lnTo>
                  <a:lnTo>
                    <a:pt x="504164" y="178917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66"/>
                  </a:moveTo>
                  <a:lnTo>
                    <a:pt x="532358" y="151866"/>
                  </a:lnTo>
                  <a:lnTo>
                    <a:pt x="532358" y="178917"/>
                  </a:lnTo>
                  <a:lnTo>
                    <a:pt x="558088" y="178917"/>
                  </a:lnTo>
                  <a:lnTo>
                    <a:pt x="558088" y="151866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908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55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32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15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15"/>
                  </a:lnTo>
                  <a:lnTo>
                    <a:pt x="666546" y="107124"/>
                  </a:lnTo>
                  <a:lnTo>
                    <a:pt x="673696" y="117779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39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63"/>
                  </a:lnTo>
                  <a:lnTo>
                    <a:pt x="697064" y="133007"/>
                  </a:lnTo>
                  <a:lnTo>
                    <a:pt x="697064" y="129908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82"/>
                  </a:lnTo>
                  <a:lnTo>
                    <a:pt x="843470" y="35801"/>
                  </a:lnTo>
                  <a:lnTo>
                    <a:pt x="843368" y="35585"/>
                  </a:lnTo>
                  <a:lnTo>
                    <a:pt x="839127" y="32118"/>
                  </a:lnTo>
                  <a:lnTo>
                    <a:pt x="837488" y="30784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69"/>
                  </a:lnTo>
                  <a:lnTo>
                    <a:pt x="826681" y="147764"/>
                  </a:lnTo>
                  <a:lnTo>
                    <a:pt x="812787" y="159562"/>
                  </a:lnTo>
                  <a:lnTo>
                    <a:pt x="792911" y="163398"/>
                  </a:lnTo>
                  <a:lnTo>
                    <a:pt x="772947" y="159562"/>
                  </a:lnTo>
                  <a:lnTo>
                    <a:pt x="772731" y="159397"/>
                  </a:lnTo>
                  <a:lnTo>
                    <a:pt x="759028" y="147764"/>
                  </a:lnTo>
                  <a:lnTo>
                    <a:pt x="753579" y="134264"/>
                  </a:lnTo>
                  <a:lnTo>
                    <a:pt x="750862" y="127469"/>
                  </a:lnTo>
                  <a:lnTo>
                    <a:pt x="750785" y="127279"/>
                  </a:lnTo>
                  <a:lnTo>
                    <a:pt x="748157" y="98196"/>
                  </a:lnTo>
                  <a:lnTo>
                    <a:pt x="748118" y="97751"/>
                  </a:lnTo>
                  <a:lnTo>
                    <a:pt x="750836" y="67945"/>
                  </a:lnTo>
                  <a:lnTo>
                    <a:pt x="750849" y="67754"/>
                  </a:lnTo>
                  <a:lnTo>
                    <a:pt x="759104" y="47447"/>
                  </a:lnTo>
                  <a:lnTo>
                    <a:pt x="773087" y="35801"/>
                  </a:lnTo>
                  <a:lnTo>
                    <a:pt x="792911" y="32118"/>
                  </a:lnTo>
                  <a:lnTo>
                    <a:pt x="812609" y="35801"/>
                  </a:lnTo>
                  <a:lnTo>
                    <a:pt x="834694" y="67754"/>
                  </a:lnTo>
                  <a:lnTo>
                    <a:pt x="837488" y="98196"/>
                  </a:lnTo>
                  <a:lnTo>
                    <a:pt x="837488" y="30784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85"/>
                  </a:lnTo>
                  <a:lnTo>
                    <a:pt x="730262" y="60782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64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98"/>
                  </a:lnTo>
                  <a:lnTo>
                    <a:pt x="844194" y="159397"/>
                  </a:lnTo>
                  <a:lnTo>
                    <a:pt x="855662" y="134264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17"/>
                  </a:moveTo>
                  <a:lnTo>
                    <a:pt x="998435" y="110617"/>
                  </a:lnTo>
                  <a:lnTo>
                    <a:pt x="995794" y="88099"/>
                  </a:lnTo>
                  <a:lnTo>
                    <a:pt x="990231" y="76466"/>
                  </a:lnTo>
                  <a:lnTo>
                    <a:pt x="987653" y="71056"/>
                  </a:lnTo>
                  <a:lnTo>
                    <a:pt x="974191" y="60540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85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17"/>
                  </a:lnTo>
                  <a:lnTo>
                    <a:pt x="916914" y="178917"/>
                  </a:lnTo>
                  <a:lnTo>
                    <a:pt x="916914" y="110617"/>
                  </a:lnTo>
                  <a:lnTo>
                    <a:pt x="919111" y="96672"/>
                  </a:lnTo>
                  <a:lnTo>
                    <a:pt x="925398" y="85890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66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17"/>
                  </a:lnTo>
                  <a:lnTo>
                    <a:pt x="998524" y="178917"/>
                  </a:lnTo>
                  <a:close/>
                </a:path>
                <a:path w="3048634" h="196850">
                  <a:moveTo>
                    <a:pt x="1103109" y="59169"/>
                  </a:moveTo>
                  <a:lnTo>
                    <a:pt x="1099121" y="59169"/>
                  </a:lnTo>
                  <a:lnTo>
                    <a:pt x="1081608" y="61366"/>
                  </a:lnTo>
                  <a:lnTo>
                    <a:pt x="1068324" y="68097"/>
                  </a:lnTo>
                  <a:lnTo>
                    <a:pt x="1059230" y="79565"/>
                  </a:lnTo>
                  <a:lnTo>
                    <a:pt x="1054328" y="95973"/>
                  </a:lnTo>
                  <a:lnTo>
                    <a:pt x="1054328" y="60502"/>
                  </a:lnTo>
                  <a:lnTo>
                    <a:pt x="1037475" y="60502"/>
                  </a:lnTo>
                  <a:lnTo>
                    <a:pt x="1037475" y="178917"/>
                  </a:lnTo>
                  <a:lnTo>
                    <a:pt x="1058760" y="178917"/>
                  </a:lnTo>
                  <a:lnTo>
                    <a:pt x="1058760" y="114833"/>
                  </a:lnTo>
                  <a:lnTo>
                    <a:pt x="1061173" y="99199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44"/>
                  </a:lnTo>
                  <a:lnTo>
                    <a:pt x="1103109" y="78244"/>
                  </a:lnTo>
                  <a:lnTo>
                    <a:pt x="1103109" y="59169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79"/>
                  </a:lnTo>
                  <a:lnTo>
                    <a:pt x="1677111" y="47879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62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38"/>
                  </a:lnTo>
                  <a:lnTo>
                    <a:pt x="1750720" y="131038"/>
                  </a:lnTo>
                  <a:lnTo>
                    <a:pt x="1680159" y="131038"/>
                  </a:lnTo>
                  <a:lnTo>
                    <a:pt x="1675980" y="131038"/>
                  </a:lnTo>
                  <a:lnTo>
                    <a:pt x="1672602" y="134416"/>
                  </a:lnTo>
                  <a:lnTo>
                    <a:pt x="1672602" y="142773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73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107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107"/>
                  </a:lnTo>
                  <a:lnTo>
                    <a:pt x="1672602" y="102450"/>
                  </a:lnTo>
                  <a:lnTo>
                    <a:pt x="1675980" y="105841"/>
                  </a:lnTo>
                  <a:lnTo>
                    <a:pt x="1680159" y="105841"/>
                  </a:lnTo>
                  <a:lnTo>
                    <a:pt x="1750720" y="105841"/>
                  </a:lnTo>
                  <a:lnTo>
                    <a:pt x="1754886" y="105841"/>
                  </a:lnTo>
                  <a:lnTo>
                    <a:pt x="1758276" y="102450"/>
                  </a:lnTo>
                  <a:lnTo>
                    <a:pt x="1758276" y="94107"/>
                  </a:lnTo>
                  <a:close/>
                </a:path>
                <a:path w="3048634" h="196850">
                  <a:moveTo>
                    <a:pt x="1758276" y="53784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84"/>
                  </a:lnTo>
                  <a:lnTo>
                    <a:pt x="1707883" y="62128"/>
                  </a:lnTo>
                  <a:lnTo>
                    <a:pt x="1711261" y="65519"/>
                  </a:lnTo>
                  <a:lnTo>
                    <a:pt x="1715439" y="65519"/>
                  </a:lnTo>
                  <a:lnTo>
                    <a:pt x="1750720" y="65519"/>
                  </a:lnTo>
                  <a:lnTo>
                    <a:pt x="1754886" y="65519"/>
                  </a:lnTo>
                  <a:lnTo>
                    <a:pt x="1758276" y="62128"/>
                  </a:lnTo>
                  <a:lnTo>
                    <a:pt x="1758276" y="53784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300"/>
                  </a:lnTo>
                  <a:lnTo>
                    <a:pt x="1793240" y="40386"/>
                  </a:lnTo>
                  <a:lnTo>
                    <a:pt x="1792795" y="34671"/>
                  </a:lnTo>
                  <a:lnTo>
                    <a:pt x="1791995" y="27368"/>
                  </a:lnTo>
                  <a:lnTo>
                    <a:pt x="1790319" y="21056"/>
                  </a:lnTo>
                  <a:lnTo>
                    <a:pt x="1786331" y="15582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33"/>
                  </a:lnTo>
                  <a:lnTo>
                    <a:pt x="1774101" y="172085"/>
                  </a:lnTo>
                  <a:lnTo>
                    <a:pt x="1772704" y="174015"/>
                  </a:lnTo>
                  <a:lnTo>
                    <a:pt x="1771015" y="175704"/>
                  </a:lnTo>
                  <a:lnTo>
                    <a:pt x="1769084" y="177101"/>
                  </a:lnTo>
                  <a:lnTo>
                    <a:pt x="1766620" y="178904"/>
                  </a:lnTo>
                  <a:lnTo>
                    <a:pt x="1763280" y="180111"/>
                  </a:lnTo>
                  <a:lnTo>
                    <a:pt x="1757260" y="180759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6765" y="172085"/>
                  </a:lnTo>
                  <a:lnTo>
                    <a:pt x="1654975" y="169621"/>
                  </a:lnTo>
                  <a:lnTo>
                    <a:pt x="1653768" y="166281"/>
                  </a:lnTo>
                  <a:lnTo>
                    <a:pt x="1653120" y="160261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33"/>
                  </a:lnTo>
                  <a:lnTo>
                    <a:pt x="1652536" y="46824"/>
                  </a:lnTo>
                  <a:lnTo>
                    <a:pt x="1656765" y="24472"/>
                  </a:lnTo>
                  <a:lnTo>
                    <a:pt x="1658162" y="22542"/>
                  </a:lnTo>
                  <a:lnTo>
                    <a:pt x="1684464" y="15214"/>
                  </a:lnTo>
                  <a:lnTo>
                    <a:pt x="1699310" y="15214"/>
                  </a:lnTo>
                  <a:lnTo>
                    <a:pt x="1731568" y="15214"/>
                  </a:lnTo>
                  <a:lnTo>
                    <a:pt x="1746415" y="15214"/>
                  </a:lnTo>
                  <a:lnTo>
                    <a:pt x="1752257" y="15405"/>
                  </a:lnTo>
                  <a:lnTo>
                    <a:pt x="1757260" y="15798"/>
                  </a:lnTo>
                  <a:lnTo>
                    <a:pt x="1763280" y="16446"/>
                  </a:lnTo>
                  <a:lnTo>
                    <a:pt x="1766620" y="17653"/>
                  </a:lnTo>
                  <a:lnTo>
                    <a:pt x="1769084" y="19456"/>
                  </a:lnTo>
                  <a:lnTo>
                    <a:pt x="1771015" y="20853"/>
                  </a:lnTo>
                  <a:lnTo>
                    <a:pt x="1772704" y="22542"/>
                  </a:lnTo>
                  <a:lnTo>
                    <a:pt x="1774101" y="24472"/>
                  </a:lnTo>
                  <a:lnTo>
                    <a:pt x="1775904" y="26936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535" y="15582"/>
                  </a:lnTo>
                  <a:lnTo>
                    <a:pt x="1640560" y="21056"/>
                  </a:lnTo>
                  <a:lnTo>
                    <a:pt x="1637411" y="46824"/>
                  </a:lnTo>
                  <a:lnTo>
                    <a:pt x="1637411" y="149733"/>
                  </a:lnTo>
                  <a:lnTo>
                    <a:pt x="1649691" y="187007"/>
                  </a:lnTo>
                  <a:lnTo>
                    <a:pt x="1652905" y="189331"/>
                  </a:lnTo>
                  <a:lnTo>
                    <a:pt x="1658378" y="193319"/>
                  </a:lnTo>
                  <a:lnTo>
                    <a:pt x="1664677" y="194995"/>
                  </a:lnTo>
                  <a:lnTo>
                    <a:pt x="1671993" y="195795"/>
                  </a:lnTo>
                  <a:lnTo>
                    <a:pt x="1677708" y="196240"/>
                  </a:lnTo>
                  <a:lnTo>
                    <a:pt x="1686750" y="196557"/>
                  </a:lnTo>
                  <a:lnTo>
                    <a:pt x="1699310" y="196557"/>
                  </a:lnTo>
                  <a:lnTo>
                    <a:pt x="1731568" y="196557"/>
                  </a:lnTo>
                  <a:lnTo>
                    <a:pt x="1744116" y="196557"/>
                  </a:lnTo>
                  <a:lnTo>
                    <a:pt x="1753158" y="196240"/>
                  </a:lnTo>
                  <a:lnTo>
                    <a:pt x="1758886" y="195795"/>
                  </a:lnTo>
                  <a:lnTo>
                    <a:pt x="1766189" y="194995"/>
                  </a:lnTo>
                  <a:lnTo>
                    <a:pt x="1772500" y="193319"/>
                  </a:lnTo>
                  <a:lnTo>
                    <a:pt x="1777974" y="189331"/>
                  </a:lnTo>
                  <a:lnTo>
                    <a:pt x="1781187" y="187007"/>
                  </a:lnTo>
                  <a:lnTo>
                    <a:pt x="1784007" y="184188"/>
                  </a:lnTo>
                  <a:lnTo>
                    <a:pt x="1786216" y="181140"/>
                  </a:lnTo>
                  <a:lnTo>
                    <a:pt x="1786331" y="180975"/>
                  </a:lnTo>
                  <a:lnTo>
                    <a:pt x="1790319" y="175501"/>
                  </a:lnTo>
                  <a:lnTo>
                    <a:pt x="1793468" y="149733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17"/>
                  </a:lnTo>
                  <a:lnTo>
                    <a:pt x="2062772" y="178917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74"/>
                  </a:lnTo>
                  <a:lnTo>
                    <a:pt x="2184501" y="64274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710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88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17"/>
                  </a:lnTo>
                  <a:lnTo>
                    <a:pt x="2204453" y="178917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17"/>
                  </a:lnTo>
                  <a:lnTo>
                    <a:pt x="2396972" y="178917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34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34"/>
                  </a:lnTo>
                  <a:lnTo>
                    <a:pt x="2434679" y="107734"/>
                  </a:lnTo>
                  <a:lnTo>
                    <a:pt x="2438806" y="94411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70"/>
                  </a:lnTo>
                  <a:lnTo>
                    <a:pt x="2503259" y="94119"/>
                  </a:lnTo>
                  <a:lnTo>
                    <a:pt x="2506967" y="107734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72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16"/>
                  </a:lnTo>
                  <a:lnTo>
                    <a:pt x="2413393" y="121704"/>
                  </a:lnTo>
                  <a:lnTo>
                    <a:pt x="2427363" y="163537"/>
                  </a:lnTo>
                  <a:lnTo>
                    <a:pt x="2472601" y="182905"/>
                  </a:lnTo>
                  <a:lnTo>
                    <a:pt x="2491981" y="180238"/>
                  </a:lnTo>
                  <a:lnTo>
                    <a:pt x="2507780" y="172516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62"/>
                  </a:lnTo>
                  <a:lnTo>
                    <a:pt x="2505862" y="143662"/>
                  </a:lnTo>
                  <a:lnTo>
                    <a:pt x="2502255" y="151561"/>
                  </a:lnTo>
                  <a:lnTo>
                    <a:pt x="2495296" y="158127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13"/>
                  </a:lnTo>
                  <a:lnTo>
                    <a:pt x="2444127" y="152717"/>
                  </a:lnTo>
                  <a:lnTo>
                    <a:pt x="2436825" y="139865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67"/>
                  </a:moveTo>
                  <a:lnTo>
                    <a:pt x="2621191" y="113804"/>
                  </a:lnTo>
                  <a:lnTo>
                    <a:pt x="2577109" y="107289"/>
                  </a:lnTo>
                  <a:lnTo>
                    <a:pt x="2571572" y="101968"/>
                  </a:lnTo>
                  <a:lnTo>
                    <a:pt x="2571572" y="93091"/>
                  </a:lnTo>
                  <a:lnTo>
                    <a:pt x="2573185" y="85991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98"/>
                  </a:lnTo>
                  <a:lnTo>
                    <a:pt x="2620327" y="85521"/>
                  </a:lnTo>
                  <a:lnTo>
                    <a:pt x="2622131" y="92214"/>
                  </a:lnTo>
                  <a:lnTo>
                    <a:pt x="2642082" y="92214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23"/>
                  </a:lnTo>
                  <a:lnTo>
                    <a:pt x="2564257" y="66548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502"/>
                  </a:lnTo>
                  <a:lnTo>
                    <a:pt x="2562199" y="116497"/>
                  </a:lnTo>
                  <a:lnTo>
                    <a:pt x="2574252" y="123164"/>
                  </a:lnTo>
                  <a:lnTo>
                    <a:pt x="2589758" y="126580"/>
                  </a:lnTo>
                  <a:lnTo>
                    <a:pt x="2602611" y="127914"/>
                  </a:lnTo>
                  <a:lnTo>
                    <a:pt x="2613304" y="129921"/>
                  </a:lnTo>
                  <a:lnTo>
                    <a:pt x="2620607" y="133350"/>
                  </a:lnTo>
                  <a:lnTo>
                    <a:pt x="2624785" y="138264"/>
                  </a:lnTo>
                  <a:lnTo>
                    <a:pt x="2626118" y="144767"/>
                  </a:lnTo>
                  <a:lnTo>
                    <a:pt x="2624290" y="152120"/>
                  </a:lnTo>
                  <a:lnTo>
                    <a:pt x="2624201" y="152488"/>
                  </a:lnTo>
                  <a:lnTo>
                    <a:pt x="2618549" y="158686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610"/>
                  </a:lnTo>
                  <a:lnTo>
                    <a:pt x="2574480" y="158242"/>
                  </a:lnTo>
                  <a:lnTo>
                    <a:pt x="2569375" y="152120"/>
                  </a:lnTo>
                  <a:lnTo>
                    <a:pt x="2567584" y="145211"/>
                  </a:lnTo>
                  <a:lnTo>
                    <a:pt x="2547620" y="145211"/>
                  </a:lnTo>
                  <a:lnTo>
                    <a:pt x="2551226" y="160756"/>
                  </a:lnTo>
                  <a:lnTo>
                    <a:pt x="2560840" y="172491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92"/>
                  </a:lnTo>
                  <a:lnTo>
                    <a:pt x="2632278" y="171932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211"/>
                  </a:lnTo>
                  <a:lnTo>
                    <a:pt x="2646083" y="144767"/>
                  </a:lnTo>
                  <a:close/>
                </a:path>
                <a:path w="3048634" h="196850">
                  <a:moveTo>
                    <a:pt x="2764967" y="144767"/>
                  </a:moveTo>
                  <a:lnTo>
                    <a:pt x="2740088" y="113804"/>
                  </a:lnTo>
                  <a:lnTo>
                    <a:pt x="2696006" y="107289"/>
                  </a:lnTo>
                  <a:lnTo>
                    <a:pt x="2690457" y="101968"/>
                  </a:lnTo>
                  <a:lnTo>
                    <a:pt x="2690457" y="93091"/>
                  </a:lnTo>
                  <a:lnTo>
                    <a:pt x="2692069" y="85991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98"/>
                  </a:lnTo>
                  <a:lnTo>
                    <a:pt x="2739225" y="85521"/>
                  </a:lnTo>
                  <a:lnTo>
                    <a:pt x="2741015" y="92214"/>
                  </a:lnTo>
                  <a:lnTo>
                    <a:pt x="2760980" y="92214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49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23"/>
                  </a:lnTo>
                  <a:lnTo>
                    <a:pt x="2683141" y="66548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502"/>
                  </a:lnTo>
                  <a:lnTo>
                    <a:pt x="2681097" y="116497"/>
                  </a:lnTo>
                  <a:lnTo>
                    <a:pt x="2693136" y="123164"/>
                  </a:lnTo>
                  <a:lnTo>
                    <a:pt x="2708643" y="126580"/>
                  </a:lnTo>
                  <a:lnTo>
                    <a:pt x="2721508" y="127914"/>
                  </a:lnTo>
                  <a:lnTo>
                    <a:pt x="2732189" y="129921"/>
                  </a:lnTo>
                  <a:lnTo>
                    <a:pt x="2739491" y="133350"/>
                  </a:lnTo>
                  <a:lnTo>
                    <a:pt x="2743682" y="138264"/>
                  </a:lnTo>
                  <a:lnTo>
                    <a:pt x="2745016" y="144767"/>
                  </a:lnTo>
                  <a:lnTo>
                    <a:pt x="2743187" y="152120"/>
                  </a:lnTo>
                  <a:lnTo>
                    <a:pt x="2743085" y="152488"/>
                  </a:lnTo>
                  <a:lnTo>
                    <a:pt x="2737447" y="158686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610"/>
                  </a:lnTo>
                  <a:lnTo>
                    <a:pt x="2693365" y="158242"/>
                  </a:lnTo>
                  <a:lnTo>
                    <a:pt x="2688272" y="152120"/>
                  </a:lnTo>
                  <a:lnTo>
                    <a:pt x="2686469" y="145211"/>
                  </a:lnTo>
                  <a:lnTo>
                    <a:pt x="2666504" y="145211"/>
                  </a:lnTo>
                  <a:lnTo>
                    <a:pt x="2670111" y="160756"/>
                  </a:lnTo>
                  <a:lnTo>
                    <a:pt x="2679738" y="172491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92"/>
                  </a:lnTo>
                  <a:lnTo>
                    <a:pt x="2751163" y="171932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211"/>
                  </a:lnTo>
                  <a:lnTo>
                    <a:pt x="2764967" y="144767"/>
                  </a:lnTo>
                  <a:close/>
                </a:path>
                <a:path w="3048634" h="196850">
                  <a:moveTo>
                    <a:pt x="2913799" y="117716"/>
                  </a:moveTo>
                  <a:lnTo>
                    <a:pt x="2909532" y="95326"/>
                  </a:lnTo>
                  <a:lnTo>
                    <a:pt x="2897136" y="75717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710"/>
                  </a:lnTo>
                  <a:lnTo>
                    <a:pt x="2889669" y="137083"/>
                  </a:lnTo>
                  <a:lnTo>
                    <a:pt x="2881414" y="151091"/>
                  </a:lnTo>
                  <a:lnTo>
                    <a:pt x="2868180" y="160439"/>
                  </a:lnTo>
                  <a:lnTo>
                    <a:pt x="2850375" y="163842"/>
                  </a:lnTo>
                  <a:lnTo>
                    <a:pt x="2832570" y="160439"/>
                  </a:lnTo>
                  <a:lnTo>
                    <a:pt x="2819323" y="151091"/>
                  </a:lnTo>
                  <a:lnTo>
                    <a:pt x="2811081" y="137083"/>
                  </a:lnTo>
                  <a:lnTo>
                    <a:pt x="2808236" y="119710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710"/>
                  </a:lnTo>
                  <a:lnTo>
                    <a:pt x="2892514" y="72491"/>
                  </a:lnTo>
                  <a:lnTo>
                    <a:pt x="2877223" y="61798"/>
                  </a:lnTo>
                  <a:lnTo>
                    <a:pt x="2850375" y="56502"/>
                  </a:lnTo>
                  <a:lnTo>
                    <a:pt x="2823527" y="61798"/>
                  </a:lnTo>
                  <a:lnTo>
                    <a:pt x="2803614" y="75717"/>
                  </a:lnTo>
                  <a:lnTo>
                    <a:pt x="2791218" y="95326"/>
                  </a:lnTo>
                  <a:lnTo>
                    <a:pt x="2786951" y="117716"/>
                  </a:lnTo>
                  <a:lnTo>
                    <a:pt x="2786951" y="121704"/>
                  </a:lnTo>
                  <a:lnTo>
                    <a:pt x="2791066" y="143891"/>
                  </a:lnTo>
                  <a:lnTo>
                    <a:pt x="2803194" y="163537"/>
                  </a:lnTo>
                  <a:lnTo>
                    <a:pt x="2823070" y="177558"/>
                  </a:lnTo>
                  <a:lnTo>
                    <a:pt x="2850375" y="182905"/>
                  </a:lnTo>
                  <a:lnTo>
                    <a:pt x="2877680" y="177558"/>
                  </a:lnTo>
                  <a:lnTo>
                    <a:pt x="2897124" y="163842"/>
                  </a:lnTo>
                  <a:lnTo>
                    <a:pt x="2897555" y="163537"/>
                  </a:lnTo>
                  <a:lnTo>
                    <a:pt x="2909684" y="143891"/>
                  </a:lnTo>
                  <a:lnTo>
                    <a:pt x="2913799" y="121704"/>
                  </a:lnTo>
                  <a:lnTo>
                    <a:pt x="2913799" y="117716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8011"/>
                  </a:lnTo>
                  <a:lnTo>
                    <a:pt x="3040380" y="76466"/>
                  </a:lnTo>
                  <a:lnTo>
                    <a:pt x="3037763" y="70980"/>
                  </a:lnTo>
                  <a:lnTo>
                    <a:pt x="3024060" y="60515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66"/>
                  </a:lnTo>
                  <a:lnTo>
                    <a:pt x="2976753" y="64909"/>
                  </a:lnTo>
                  <a:lnTo>
                    <a:pt x="2968079" y="74637"/>
                  </a:lnTo>
                  <a:lnTo>
                    <a:pt x="2962529" y="88011"/>
                  </a:lnTo>
                  <a:lnTo>
                    <a:pt x="2962529" y="60515"/>
                  </a:lnTo>
                  <a:lnTo>
                    <a:pt x="2945676" y="60515"/>
                  </a:lnTo>
                  <a:lnTo>
                    <a:pt x="2945676" y="178917"/>
                  </a:lnTo>
                  <a:lnTo>
                    <a:pt x="2966974" y="178917"/>
                  </a:lnTo>
                  <a:lnTo>
                    <a:pt x="2966974" y="108178"/>
                  </a:lnTo>
                  <a:lnTo>
                    <a:pt x="2969234" y="95173"/>
                  </a:lnTo>
                  <a:lnTo>
                    <a:pt x="2973806" y="88011"/>
                  </a:lnTo>
                  <a:lnTo>
                    <a:pt x="2975622" y="85166"/>
                  </a:lnTo>
                  <a:lnTo>
                    <a:pt x="2985490" y="78740"/>
                  </a:lnTo>
                  <a:lnTo>
                    <a:pt x="2998241" y="76466"/>
                  </a:lnTo>
                  <a:lnTo>
                    <a:pt x="3010992" y="78740"/>
                  </a:lnTo>
                  <a:lnTo>
                    <a:pt x="3010522" y="78740"/>
                  </a:lnTo>
                  <a:lnTo>
                    <a:pt x="3019501" y="84747"/>
                  </a:lnTo>
                  <a:lnTo>
                    <a:pt x="3025267" y="94335"/>
                  </a:lnTo>
                  <a:lnTo>
                    <a:pt x="3027286" y="106845"/>
                  </a:lnTo>
                  <a:lnTo>
                    <a:pt x="3027286" y="178917"/>
                  </a:lnTo>
                  <a:lnTo>
                    <a:pt x="3048571" y="178917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98521" y="12119089"/>
              <a:ext cx="196555" cy="19655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83819" y="11992790"/>
              <a:ext cx="1335399" cy="4924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5944" y="12356978"/>
              <a:ext cx="8891076" cy="276259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115364" y="12996402"/>
              <a:ext cx="7612380" cy="1483995"/>
            </a:xfrm>
            <a:custGeom>
              <a:avLst/>
              <a:gdLst/>
              <a:ahLst/>
              <a:cxnLst/>
              <a:rect l="l" t="t" r="r" b="b"/>
              <a:pathLst>
                <a:path w="7612380" h="1483994">
                  <a:moveTo>
                    <a:pt x="7452378" y="0"/>
                  </a:moveTo>
                  <a:lnTo>
                    <a:pt x="159855" y="0"/>
                  </a:lnTo>
                  <a:lnTo>
                    <a:pt x="109328" y="8149"/>
                  </a:lnTo>
                  <a:lnTo>
                    <a:pt x="65446" y="30842"/>
                  </a:lnTo>
                  <a:lnTo>
                    <a:pt x="30842" y="65446"/>
                  </a:lnTo>
                  <a:lnTo>
                    <a:pt x="8149" y="109328"/>
                  </a:lnTo>
                  <a:lnTo>
                    <a:pt x="0" y="159854"/>
                  </a:lnTo>
                  <a:lnTo>
                    <a:pt x="0" y="1323885"/>
                  </a:lnTo>
                  <a:lnTo>
                    <a:pt x="8149" y="1374412"/>
                  </a:lnTo>
                  <a:lnTo>
                    <a:pt x="30842" y="1418293"/>
                  </a:lnTo>
                  <a:lnTo>
                    <a:pt x="65446" y="1452897"/>
                  </a:lnTo>
                  <a:lnTo>
                    <a:pt x="109328" y="1475591"/>
                  </a:lnTo>
                  <a:lnTo>
                    <a:pt x="159855" y="1483740"/>
                  </a:lnTo>
                  <a:lnTo>
                    <a:pt x="7452379" y="1483740"/>
                  </a:lnTo>
                  <a:lnTo>
                    <a:pt x="7502906" y="1475591"/>
                  </a:lnTo>
                  <a:lnTo>
                    <a:pt x="7546787" y="1452897"/>
                  </a:lnTo>
                  <a:lnTo>
                    <a:pt x="7581391" y="1418294"/>
                  </a:lnTo>
                  <a:lnTo>
                    <a:pt x="7604085" y="1374412"/>
                  </a:lnTo>
                  <a:lnTo>
                    <a:pt x="7612234" y="1323885"/>
                  </a:lnTo>
                  <a:lnTo>
                    <a:pt x="7612234" y="159855"/>
                  </a:lnTo>
                  <a:lnTo>
                    <a:pt x="7604085" y="109328"/>
                  </a:lnTo>
                  <a:lnTo>
                    <a:pt x="7581391" y="65446"/>
                  </a:lnTo>
                  <a:lnTo>
                    <a:pt x="7546787" y="30842"/>
                  </a:lnTo>
                  <a:lnTo>
                    <a:pt x="7502905" y="8149"/>
                  </a:lnTo>
                  <a:lnTo>
                    <a:pt x="7452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35077" y="13296186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4" h="884555">
                  <a:moveTo>
                    <a:pt x="804249" y="0"/>
                  </a:moveTo>
                  <a:lnTo>
                    <a:pt x="79927" y="0"/>
                  </a:lnTo>
                  <a:lnTo>
                    <a:pt x="48816" y="6281"/>
                  </a:lnTo>
                  <a:lnTo>
                    <a:pt x="23410" y="23410"/>
                  </a:lnTo>
                  <a:lnTo>
                    <a:pt x="6281" y="48816"/>
                  </a:lnTo>
                  <a:lnTo>
                    <a:pt x="0" y="79927"/>
                  </a:lnTo>
                  <a:lnTo>
                    <a:pt x="0" y="804249"/>
                  </a:lnTo>
                  <a:lnTo>
                    <a:pt x="6281" y="835360"/>
                  </a:lnTo>
                  <a:lnTo>
                    <a:pt x="23410" y="860766"/>
                  </a:lnTo>
                  <a:lnTo>
                    <a:pt x="48816" y="877895"/>
                  </a:lnTo>
                  <a:lnTo>
                    <a:pt x="79927" y="884177"/>
                  </a:lnTo>
                  <a:lnTo>
                    <a:pt x="804249" y="884177"/>
                  </a:lnTo>
                  <a:lnTo>
                    <a:pt x="835360" y="877895"/>
                  </a:lnTo>
                  <a:lnTo>
                    <a:pt x="860766" y="860766"/>
                  </a:lnTo>
                  <a:lnTo>
                    <a:pt x="877895" y="835360"/>
                  </a:lnTo>
                  <a:lnTo>
                    <a:pt x="884177" y="804249"/>
                  </a:lnTo>
                  <a:lnTo>
                    <a:pt x="884177" y="79927"/>
                  </a:lnTo>
                  <a:lnTo>
                    <a:pt x="877895" y="48816"/>
                  </a:lnTo>
                  <a:lnTo>
                    <a:pt x="860766" y="23410"/>
                  </a:lnTo>
                  <a:lnTo>
                    <a:pt x="835360" y="6281"/>
                  </a:lnTo>
                  <a:lnTo>
                    <a:pt x="804249" y="0"/>
                  </a:lnTo>
                  <a:close/>
                </a:path>
              </a:pathLst>
            </a:custGeom>
            <a:solidFill>
              <a:srgbClr val="1C1C1C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647842" y="13509748"/>
              <a:ext cx="459105" cy="449580"/>
            </a:xfrm>
            <a:custGeom>
              <a:avLst/>
              <a:gdLst/>
              <a:ahLst/>
              <a:cxnLst/>
              <a:rect l="l" t="t" r="r" b="b"/>
              <a:pathLst>
                <a:path w="459104" h="449580">
                  <a:moveTo>
                    <a:pt x="211670" y="238760"/>
                  </a:moveTo>
                  <a:lnTo>
                    <a:pt x="208902" y="224790"/>
                  </a:lnTo>
                  <a:lnTo>
                    <a:pt x="201345" y="213360"/>
                  </a:lnTo>
                  <a:lnTo>
                    <a:pt x="190131" y="205740"/>
                  </a:lnTo>
                  <a:lnTo>
                    <a:pt x="176403" y="203200"/>
                  </a:lnTo>
                  <a:lnTo>
                    <a:pt x="162661" y="205740"/>
                  </a:lnTo>
                  <a:lnTo>
                    <a:pt x="151447" y="213360"/>
                  </a:lnTo>
                  <a:lnTo>
                    <a:pt x="143891" y="224790"/>
                  </a:lnTo>
                  <a:lnTo>
                    <a:pt x="141122" y="238760"/>
                  </a:lnTo>
                  <a:lnTo>
                    <a:pt x="143891" y="252730"/>
                  </a:lnTo>
                  <a:lnTo>
                    <a:pt x="151447" y="262890"/>
                  </a:lnTo>
                  <a:lnTo>
                    <a:pt x="162661" y="270510"/>
                  </a:lnTo>
                  <a:lnTo>
                    <a:pt x="176403" y="274320"/>
                  </a:lnTo>
                  <a:lnTo>
                    <a:pt x="190131" y="270510"/>
                  </a:lnTo>
                  <a:lnTo>
                    <a:pt x="201345" y="262890"/>
                  </a:lnTo>
                  <a:lnTo>
                    <a:pt x="208902" y="252730"/>
                  </a:lnTo>
                  <a:lnTo>
                    <a:pt x="211670" y="238760"/>
                  </a:lnTo>
                  <a:close/>
                </a:path>
                <a:path w="459104" h="449580">
                  <a:moveTo>
                    <a:pt x="317512" y="328129"/>
                  </a:moveTo>
                  <a:lnTo>
                    <a:pt x="309613" y="320230"/>
                  </a:lnTo>
                  <a:lnTo>
                    <a:pt x="299872" y="320230"/>
                  </a:lnTo>
                  <a:lnTo>
                    <a:pt x="158762" y="320230"/>
                  </a:lnTo>
                  <a:lnTo>
                    <a:pt x="149009" y="320230"/>
                  </a:lnTo>
                  <a:lnTo>
                    <a:pt x="141122" y="328129"/>
                  </a:lnTo>
                  <a:lnTo>
                    <a:pt x="141122" y="347611"/>
                  </a:lnTo>
                  <a:lnTo>
                    <a:pt x="149009" y="355511"/>
                  </a:lnTo>
                  <a:lnTo>
                    <a:pt x="158762" y="355511"/>
                  </a:lnTo>
                  <a:lnTo>
                    <a:pt x="299872" y="355511"/>
                  </a:lnTo>
                  <a:lnTo>
                    <a:pt x="309613" y="355511"/>
                  </a:lnTo>
                  <a:lnTo>
                    <a:pt x="317512" y="347611"/>
                  </a:lnTo>
                  <a:lnTo>
                    <a:pt x="317512" y="328129"/>
                  </a:lnTo>
                  <a:close/>
                </a:path>
                <a:path w="459104" h="449580">
                  <a:moveTo>
                    <a:pt x="317512" y="238760"/>
                  </a:moveTo>
                  <a:lnTo>
                    <a:pt x="314744" y="224790"/>
                  </a:lnTo>
                  <a:lnTo>
                    <a:pt x="307174" y="213360"/>
                  </a:lnTo>
                  <a:lnTo>
                    <a:pt x="295960" y="205740"/>
                  </a:lnTo>
                  <a:lnTo>
                    <a:pt x="282232" y="203200"/>
                  </a:lnTo>
                  <a:lnTo>
                    <a:pt x="268503" y="205740"/>
                  </a:lnTo>
                  <a:lnTo>
                    <a:pt x="257289" y="213360"/>
                  </a:lnTo>
                  <a:lnTo>
                    <a:pt x="249732" y="224790"/>
                  </a:lnTo>
                  <a:lnTo>
                    <a:pt x="246951" y="238760"/>
                  </a:lnTo>
                  <a:lnTo>
                    <a:pt x="249732" y="252730"/>
                  </a:lnTo>
                  <a:lnTo>
                    <a:pt x="257289" y="262890"/>
                  </a:lnTo>
                  <a:lnTo>
                    <a:pt x="268503" y="270510"/>
                  </a:lnTo>
                  <a:lnTo>
                    <a:pt x="282232" y="274320"/>
                  </a:lnTo>
                  <a:lnTo>
                    <a:pt x="295960" y="270510"/>
                  </a:lnTo>
                  <a:lnTo>
                    <a:pt x="307174" y="262890"/>
                  </a:lnTo>
                  <a:lnTo>
                    <a:pt x="314744" y="252730"/>
                  </a:lnTo>
                  <a:lnTo>
                    <a:pt x="317512" y="238760"/>
                  </a:lnTo>
                  <a:close/>
                </a:path>
                <a:path w="459104" h="449580">
                  <a:moveTo>
                    <a:pt x="458635" y="267970"/>
                  </a:moveTo>
                  <a:lnTo>
                    <a:pt x="453542" y="242570"/>
                  </a:lnTo>
                  <a:lnTo>
                    <a:pt x="439686" y="222250"/>
                  </a:lnTo>
                  <a:lnTo>
                    <a:pt x="423354" y="211162"/>
                  </a:lnTo>
                  <a:lnTo>
                    <a:pt x="423354" y="267970"/>
                  </a:lnTo>
                  <a:lnTo>
                    <a:pt x="423354" y="290830"/>
                  </a:lnTo>
                  <a:lnTo>
                    <a:pt x="421043" y="303530"/>
                  </a:lnTo>
                  <a:lnTo>
                    <a:pt x="414743" y="312420"/>
                  </a:lnTo>
                  <a:lnTo>
                    <a:pt x="411594" y="314566"/>
                  </a:lnTo>
                  <a:lnTo>
                    <a:pt x="411594" y="245516"/>
                  </a:lnTo>
                  <a:lnTo>
                    <a:pt x="414743" y="247650"/>
                  </a:lnTo>
                  <a:lnTo>
                    <a:pt x="421043" y="256540"/>
                  </a:lnTo>
                  <a:lnTo>
                    <a:pt x="423354" y="267970"/>
                  </a:lnTo>
                  <a:lnTo>
                    <a:pt x="423354" y="211162"/>
                  </a:lnTo>
                  <a:lnTo>
                    <a:pt x="419125" y="208280"/>
                  </a:lnTo>
                  <a:lnTo>
                    <a:pt x="411556" y="206756"/>
                  </a:lnTo>
                  <a:lnTo>
                    <a:pt x="411480" y="203200"/>
                  </a:lnTo>
                  <a:lnTo>
                    <a:pt x="411302" y="195580"/>
                  </a:lnTo>
                  <a:lnTo>
                    <a:pt x="411276" y="194310"/>
                  </a:lnTo>
                  <a:lnTo>
                    <a:pt x="410387" y="184150"/>
                  </a:lnTo>
                  <a:lnTo>
                    <a:pt x="408584" y="173990"/>
                  </a:lnTo>
                  <a:lnTo>
                    <a:pt x="399681" y="153670"/>
                  </a:lnTo>
                  <a:lnTo>
                    <a:pt x="385762" y="134620"/>
                  </a:lnTo>
                  <a:lnTo>
                    <a:pt x="379171" y="129540"/>
                  </a:lnTo>
                  <a:lnTo>
                    <a:pt x="367652" y="120650"/>
                  </a:lnTo>
                  <a:lnTo>
                    <a:pt x="346214" y="111760"/>
                  </a:lnTo>
                  <a:lnTo>
                    <a:pt x="340131" y="134620"/>
                  </a:lnTo>
                  <a:lnTo>
                    <a:pt x="341655" y="129540"/>
                  </a:lnTo>
                  <a:lnTo>
                    <a:pt x="337083" y="146050"/>
                  </a:lnTo>
                  <a:lnTo>
                    <a:pt x="369163" y="171450"/>
                  </a:lnTo>
                  <a:lnTo>
                    <a:pt x="375920" y="194310"/>
                  </a:lnTo>
                  <a:lnTo>
                    <a:pt x="376034" y="195580"/>
                  </a:lnTo>
                  <a:lnTo>
                    <a:pt x="376199" y="203200"/>
                  </a:lnTo>
                  <a:lnTo>
                    <a:pt x="376199" y="355600"/>
                  </a:lnTo>
                  <a:lnTo>
                    <a:pt x="360807" y="400050"/>
                  </a:lnTo>
                  <a:lnTo>
                    <a:pt x="337083" y="412750"/>
                  </a:lnTo>
                  <a:lnTo>
                    <a:pt x="340169" y="424345"/>
                  </a:lnTo>
                  <a:lnTo>
                    <a:pt x="341655" y="430530"/>
                  </a:lnTo>
                  <a:lnTo>
                    <a:pt x="337083" y="412750"/>
                  </a:lnTo>
                  <a:lnTo>
                    <a:pt x="331914" y="414020"/>
                  </a:lnTo>
                  <a:lnTo>
                    <a:pt x="324802" y="414020"/>
                  </a:lnTo>
                  <a:lnTo>
                    <a:pt x="314528" y="415290"/>
                  </a:lnTo>
                  <a:lnTo>
                    <a:pt x="299872" y="415290"/>
                  </a:lnTo>
                  <a:lnTo>
                    <a:pt x="158762" y="415290"/>
                  </a:lnTo>
                  <a:lnTo>
                    <a:pt x="144106" y="415290"/>
                  </a:lnTo>
                  <a:lnTo>
                    <a:pt x="133832" y="414020"/>
                  </a:lnTo>
                  <a:lnTo>
                    <a:pt x="126720" y="414020"/>
                  </a:lnTo>
                  <a:lnTo>
                    <a:pt x="121539" y="412750"/>
                  </a:lnTo>
                  <a:lnTo>
                    <a:pt x="118605" y="424180"/>
                  </a:lnTo>
                  <a:lnTo>
                    <a:pt x="158762" y="424180"/>
                  </a:lnTo>
                  <a:lnTo>
                    <a:pt x="158762" y="430530"/>
                  </a:lnTo>
                  <a:lnTo>
                    <a:pt x="116979" y="430530"/>
                  </a:lnTo>
                  <a:lnTo>
                    <a:pt x="116801" y="430530"/>
                  </a:lnTo>
                  <a:lnTo>
                    <a:pt x="121539" y="412750"/>
                  </a:lnTo>
                  <a:lnTo>
                    <a:pt x="108673" y="407670"/>
                  </a:lnTo>
                  <a:lnTo>
                    <a:pt x="97815" y="400050"/>
                  </a:lnTo>
                  <a:lnTo>
                    <a:pt x="82689" y="364490"/>
                  </a:lnTo>
                  <a:lnTo>
                    <a:pt x="82423" y="355600"/>
                  </a:lnTo>
                  <a:lnTo>
                    <a:pt x="82423" y="203200"/>
                  </a:lnTo>
                  <a:lnTo>
                    <a:pt x="97815" y="160020"/>
                  </a:lnTo>
                  <a:lnTo>
                    <a:pt x="121539" y="146050"/>
                  </a:lnTo>
                  <a:lnTo>
                    <a:pt x="118376" y="134620"/>
                  </a:lnTo>
                  <a:lnTo>
                    <a:pt x="118325" y="134454"/>
                  </a:lnTo>
                  <a:lnTo>
                    <a:pt x="117157" y="129641"/>
                  </a:lnTo>
                  <a:lnTo>
                    <a:pt x="121539" y="146050"/>
                  </a:lnTo>
                  <a:lnTo>
                    <a:pt x="126720" y="144780"/>
                  </a:lnTo>
                  <a:lnTo>
                    <a:pt x="158762" y="144780"/>
                  </a:lnTo>
                  <a:lnTo>
                    <a:pt x="229311" y="144780"/>
                  </a:lnTo>
                  <a:lnTo>
                    <a:pt x="299872" y="144780"/>
                  </a:lnTo>
                  <a:lnTo>
                    <a:pt x="331914" y="144780"/>
                  </a:lnTo>
                  <a:lnTo>
                    <a:pt x="337083" y="146050"/>
                  </a:lnTo>
                  <a:lnTo>
                    <a:pt x="346214" y="111760"/>
                  </a:lnTo>
                  <a:lnTo>
                    <a:pt x="336931" y="110490"/>
                  </a:lnTo>
                  <a:lnTo>
                    <a:pt x="326402" y="109220"/>
                  </a:lnTo>
                  <a:lnTo>
                    <a:pt x="299872" y="109220"/>
                  </a:lnTo>
                  <a:lnTo>
                    <a:pt x="246951" y="109220"/>
                  </a:lnTo>
                  <a:lnTo>
                    <a:pt x="246951" y="82550"/>
                  </a:lnTo>
                  <a:lnTo>
                    <a:pt x="246951" y="77647"/>
                  </a:lnTo>
                  <a:lnTo>
                    <a:pt x="258419" y="69850"/>
                  </a:lnTo>
                  <a:lnTo>
                    <a:pt x="261950" y="64770"/>
                  </a:lnTo>
                  <a:lnTo>
                    <a:pt x="267246" y="57150"/>
                  </a:lnTo>
                  <a:lnTo>
                    <a:pt x="270471" y="40640"/>
                  </a:lnTo>
                  <a:lnTo>
                    <a:pt x="267246" y="25400"/>
                  </a:lnTo>
                  <a:lnTo>
                    <a:pt x="258419" y="11430"/>
                  </a:lnTo>
                  <a:lnTo>
                    <a:pt x="245338" y="2540"/>
                  </a:lnTo>
                  <a:lnTo>
                    <a:pt x="229311" y="0"/>
                  </a:lnTo>
                  <a:lnTo>
                    <a:pt x="213296" y="2540"/>
                  </a:lnTo>
                  <a:lnTo>
                    <a:pt x="200215" y="11430"/>
                  </a:lnTo>
                  <a:lnTo>
                    <a:pt x="191389" y="25400"/>
                  </a:lnTo>
                  <a:lnTo>
                    <a:pt x="188150" y="40640"/>
                  </a:lnTo>
                  <a:lnTo>
                    <a:pt x="191389" y="57150"/>
                  </a:lnTo>
                  <a:lnTo>
                    <a:pt x="200215" y="69850"/>
                  </a:lnTo>
                  <a:lnTo>
                    <a:pt x="211670" y="77647"/>
                  </a:lnTo>
                  <a:lnTo>
                    <a:pt x="211670" y="109220"/>
                  </a:lnTo>
                  <a:lnTo>
                    <a:pt x="158762" y="109220"/>
                  </a:lnTo>
                  <a:lnTo>
                    <a:pt x="132219" y="109220"/>
                  </a:lnTo>
                  <a:lnTo>
                    <a:pt x="121704" y="110490"/>
                  </a:lnTo>
                  <a:lnTo>
                    <a:pt x="72872" y="134620"/>
                  </a:lnTo>
                  <a:lnTo>
                    <a:pt x="50050" y="173990"/>
                  </a:lnTo>
                  <a:lnTo>
                    <a:pt x="47155" y="203200"/>
                  </a:lnTo>
                  <a:lnTo>
                    <a:pt x="47066" y="206756"/>
                  </a:lnTo>
                  <a:lnTo>
                    <a:pt x="47040" y="245516"/>
                  </a:lnTo>
                  <a:lnTo>
                    <a:pt x="47040" y="314566"/>
                  </a:lnTo>
                  <a:lnTo>
                    <a:pt x="43891" y="312420"/>
                  </a:lnTo>
                  <a:lnTo>
                    <a:pt x="37592" y="303530"/>
                  </a:lnTo>
                  <a:lnTo>
                    <a:pt x="35280" y="290830"/>
                  </a:lnTo>
                  <a:lnTo>
                    <a:pt x="35280" y="267970"/>
                  </a:lnTo>
                  <a:lnTo>
                    <a:pt x="37592" y="256540"/>
                  </a:lnTo>
                  <a:lnTo>
                    <a:pt x="43891" y="247650"/>
                  </a:lnTo>
                  <a:lnTo>
                    <a:pt x="47040" y="245516"/>
                  </a:lnTo>
                  <a:lnTo>
                    <a:pt x="47040" y="206768"/>
                  </a:lnTo>
                  <a:lnTo>
                    <a:pt x="39509" y="208280"/>
                  </a:lnTo>
                  <a:lnTo>
                    <a:pt x="18948" y="222250"/>
                  </a:lnTo>
                  <a:lnTo>
                    <a:pt x="5080" y="242570"/>
                  </a:lnTo>
                  <a:lnTo>
                    <a:pt x="0" y="267970"/>
                  </a:lnTo>
                  <a:lnTo>
                    <a:pt x="0" y="290830"/>
                  </a:lnTo>
                  <a:lnTo>
                    <a:pt x="5080" y="316230"/>
                  </a:lnTo>
                  <a:lnTo>
                    <a:pt x="18948" y="337820"/>
                  </a:lnTo>
                  <a:lnTo>
                    <a:pt x="39509" y="350520"/>
                  </a:lnTo>
                  <a:lnTo>
                    <a:pt x="47066" y="352044"/>
                  </a:lnTo>
                  <a:lnTo>
                    <a:pt x="47129" y="355600"/>
                  </a:lnTo>
                  <a:lnTo>
                    <a:pt x="58953" y="406400"/>
                  </a:lnTo>
                  <a:lnTo>
                    <a:pt x="90970" y="438150"/>
                  </a:lnTo>
                  <a:lnTo>
                    <a:pt x="121704" y="449580"/>
                  </a:lnTo>
                  <a:lnTo>
                    <a:pt x="158762" y="449580"/>
                  </a:lnTo>
                  <a:lnTo>
                    <a:pt x="299872" y="449580"/>
                  </a:lnTo>
                  <a:lnTo>
                    <a:pt x="336931" y="449580"/>
                  </a:lnTo>
                  <a:lnTo>
                    <a:pt x="346214" y="447040"/>
                  </a:lnTo>
                  <a:lnTo>
                    <a:pt x="385762" y="424180"/>
                  </a:lnTo>
                  <a:lnTo>
                    <a:pt x="408584" y="384810"/>
                  </a:lnTo>
                  <a:lnTo>
                    <a:pt x="409613" y="379730"/>
                  </a:lnTo>
                  <a:lnTo>
                    <a:pt x="410387" y="375920"/>
                  </a:lnTo>
                  <a:lnTo>
                    <a:pt x="411276" y="364490"/>
                  </a:lnTo>
                  <a:lnTo>
                    <a:pt x="411505" y="355600"/>
                  </a:lnTo>
                  <a:lnTo>
                    <a:pt x="411568" y="352044"/>
                  </a:lnTo>
                  <a:lnTo>
                    <a:pt x="419125" y="350520"/>
                  </a:lnTo>
                  <a:lnTo>
                    <a:pt x="439686" y="337820"/>
                  </a:lnTo>
                  <a:lnTo>
                    <a:pt x="453542" y="316230"/>
                  </a:lnTo>
                  <a:lnTo>
                    <a:pt x="458635" y="290830"/>
                  </a:lnTo>
                  <a:lnTo>
                    <a:pt x="458635" y="26797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82076" y="12621473"/>
              <a:ext cx="6590420" cy="22325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25528" y="13260898"/>
              <a:ext cx="3932696" cy="23889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821487" y="13789783"/>
              <a:ext cx="3048635" cy="196850"/>
            </a:xfrm>
            <a:custGeom>
              <a:avLst/>
              <a:gdLst/>
              <a:ahLst/>
              <a:cxnLst/>
              <a:rect l="l" t="t" r="r" b="b"/>
              <a:pathLst>
                <a:path w="3048634" h="196850">
                  <a:moveTo>
                    <a:pt x="151193" y="94094"/>
                  </a:moveTo>
                  <a:lnTo>
                    <a:pt x="147815" y="90716"/>
                  </a:lnTo>
                  <a:lnTo>
                    <a:pt x="143637" y="90716"/>
                  </a:lnTo>
                  <a:lnTo>
                    <a:pt x="113398" y="90716"/>
                  </a:lnTo>
                  <a:lnTo>
                    <a:pt x="113398" y="89916"/>
                  </a:lnTo>
                  <a:lnTo>
                    <a:pt x="106629" y="83146"/>
                  </a:lnTo>
                  <a:lnTo>
                    <a:pt x="105841" y="83146"/>
                  </a:lnTo>
                  <a:lnTo>
                    <a:pt x="105841" y="38658"/>
                  </a:lnTo>
                  <a:lnTo>
                    <a:pt x="102450" y="35267"/>
                  </a:lnTo>
                  <a:lnTo>
                    <a:pt x="94107" y="35267"/>
                  </a:lnTo>
                  <a:lnTo>
                    <a:pt x="90716" y="38658"/>
                  </a:lnTo>
                  <a:lnTo>
                    <a:pt x="90716" y="83146"/>
                  </a:lnTo>
                  <a:lnTo>
                    <a:pt x="89928" y="83146"/>
                  </a:lnTo>
                  <a:lnTo>
                    <a:pt x="83159" y="89916"/>
                  </a:lnTo>
                  <a:lnTo>
                    <a:pt x="83159" y="106616"/>
                  </a:lnTo>
                  <a:lnTo>
                    <a:pt x="89928" y="113385"/>
                  </a:lnTo>
                  <a:lnTo>
                    <a:pt x="98285" y="113385"/>
                  </a:lnTo>
                  <a:lnTo>
                    <a:pt x="106629" y="113385"/>
                  </a:lnTo>
                  <a:lnTo>
                    <a:pt x="113398" y="106616"/>
                  </a:lnTo>
                  <a:lnTo>
                    <a:pt x="113398" y="105829"/>
                  </a:lnTo>
                  <a:lnTo>
                    <a:pt x="143637" y="105829"/>
                  </a:lnTo>
                  <a:lnTo>
                    <a:pt x="147815" y="105829"/>
                  </a:lnTo>
                  <a:lnTo>
                    <a:pt x="151193" y="102450"/>
                  </a:lnTo>
                  <a:lnTo>
                    <a:pt x="151193" y="94094"/>
                  </a:lnTo>
                  <a:close/>
                </a:path>
                <a:path w="3048634" h="196850">
                  <a:moveTo>
                    <a:pt x="196557" y="98272"/>
                  </a:moveTo>
                  <a:lnTo>
                    <a:pt x="188836" y="60020"/>
                  </a:lnTo>
                  <a:lnTo>
                    <a:pt x="181444" y="49060"/>
                  </a:lnTo>
                  <a:lnTo>
                    <a:pt x="181444" y="98272"/>
                  </a:lnTo>
                  <a:lnTo>
                    <a:pt x="174904" y="130644"/>
                  </a:lnTo>
                  <a:lnTo>
                    <a:pt x="157086" y="157073"/>
                  </a:lnTo>
                  <a:lnTo>
                    <a:pt x="130644" y="174891"/>
                  </a:lnTo>
                  <a:lnTo>
                    <a:pt x="98285" y="181432"/>
                  </a:lnTo>
                  <a:lnTo>
                    <a:pt x="65913" y="174891"/>
                  </a:lnTo>
                  <a:lnTo>
                    <a:pt x="39484" y="157073"/>
                  </a:lnTo>
                  <a:lnTo>
                    <a:pt x="21653" y="130644"/>
                  </a:lnTo>
                  <a:lnTo>
                    <a:pt x="15125" y="98272"/>
                  </a:lnTo>
                  <a:lnTo>
                    <a:pt x="21653" y="65900"/>
                  </a:lnTo>
                  <a:lnTo>
                    <a:pt x="39484" y="39471"/>
                  </a:lnTo>
                  <a:lnTo>
                    <a:pt x="65913" y="21653"/>
                  </a:lnTo>
                  <a:lnTo>
                    <a:pt x="98285" y="15113"/>
                  </a:lnTo>
                  <a:lnTo>
                    <a:pt x="130644" y="21653"/>
                  </a:lnTo>
                  <a:lnTo>
                    <a:pt x="157086" y="39471"/>
                  </a:lnTo>
                  <a:lnTo>
                    <a:pt x="174904" y="65900"/>
                  </a:lnTo>
                  <a:lnTo>
                    <a:pt x="181444" y="98272"/>
                  </a:lnTo>
                  <a:lnTo>
                    <a:pt x="181444" y="49060"/>
                  </a:lnTo>
                  <a:lnTo>
                    <a:pt x="167779" y="28778"/>
                  </a:lnTo>
                  <a:lnTo>
                    <a:pt x="136537" y="7721"/>
                  </a:lnTo>
                  <a:lnTo>
                    <a:pt x="98285" y="0"/>
                  </a:lnTo>
                  <a:lnTo>
                    <a:pt x="60032" y="7721"/>
                  </a:lnTo>
                  <a:lnTo>
                    <a:pt x="28790" y="28778"/>
                  </a:lnTo>
                  <a:lnTo>
                    <a:pt x="7721" y="60020"/>
                  </a:lnTo>
                  <a:lnTo>
                    <a:pt x="0" y="98272"/>
                  </a:lnTo>
                  <a:lnTo>
                    <a:pt x="7721" y="136525"/>
                  </a:lnTo>
                  <a:lnTo>
                    <a:pt x="28790" y="167767"/>
                  </a:lnTo>
                  <a:lnTo>
                    <a:pt x="60032" y="188823"/>
                  </a:lnTo>
                  <a:lnTo>
                    <a:pt x="98285" y="196545"/>
                  </a:lnTo>
                  <a:lnTo>
                    <a:pt x="136537" y="188823"/>
                  </a:lnTo>
                  <a:lnTo>
                    <a:pt x="167779" y="167767"/>
                  </a:lnTo>
                  <a:lnTo>
                    <a:pt x="188836" y="136525"/>
                  </a:lnTo>
                  <a:lnTo>
                    <a:pt x="196557" y="98272"/>
                  </a:lnTo>
                  <a:close/>
                </a:path>
                <a:path w="3048634" h="196850">
                  <a:moveTo>
                    <a:pt x="504164" y="160731"/>
                  </a:moveTo>
                  <a:lnTo>
                    <a:pt x="417233" y="160731"/>
                  </a:lnTo>
                  <a:lnTo>
                    <a:pt x="417233" y="150520"/>
                  </a:lnTo>
                  <a:lnTo>
                    <a:pt x="464908" y="114820"/>
                  </a:lnTo>
                  <a:lnTo>
                    <a:pt x="480275" y="106045"/>
                  </a:lnTo>
                  <a:lnTo>
                    <a:pt x="492023" y="95110"/>
                  </a:lnTo>
                  <a:lnTo>
                    <a:pt x="499529" y="81737"/>
                  </a:lnTo>
                  <a:lnTo>
                    <a:pt x="502170" y="65595"/>
                  </a:lnTo>
                  <a:lnTo>
                    <a:pt x="502170" y="62484"/>
                  </a:lnTo>
                  <a:lnTo>
                    <a:pt x="499008" y="44208"/>
                  </a:lnTo>
                  <a:lnTo>
                    <a:pt x="498894" y="43561"/>
                  </a:lnTo>
                  <a:lnTo>
                    <a:pt x="491172" y="31216"/>
                  </a:lnTo>
                  <a:lnTo>
                    <a:pt x="489064" y="27838"/>
                  </a:lnTo>
                  <a:lnTo>
                    <a:pt x="488937" y="27647"/>
                  </a:lnTo>
                  <a:lnTo>
                    <a:pt x="472173" y="16700"/>
                  </a:lnTo>
                  <a:lnTo>
                    <a:pt x="448284" y="12598"/>
                  </a:lnTo>
                  <a:lnTo>
                    <a:pt x="424294" y="16700"/>
                  </a:lnTo>
                  <a:lnTo>
                    <a:pt x="407416" y="27838"/>
                  </a:lnTo>
                  <a:lnTo>
                    <a:pt x="397446" y="44208"/>
                  </a:lnTo>
                  <a:lnTo>
                    <a:pt x="394169" y="64046"/>
                  </a:lnTo>
                  <a:lnTo>
                    <a:pt x="415010" y="64046"/>
                  </a:lnTo>
                  <a:lnTo>
                    <a:pt x="417309" y="50215"/>
                  </a:lnTo>
                  <a:lnTo>
                    <a:pt x="423913" y="39890"/>
                  </a:lnTo>
                  <a:lnTo>
                    <a:pt x="434378" y="33451"/>
                  </a:lnTo>
                  <a:lnTo>
                    <a:pt x="448284" y="31216"/>
                  </a:lnTo>
                  <a:lnTo>
                    <a:pt x="462241" y="33451"/>
                  </a:lnTo>
                  <a:lnTo>
                    <a:pt x="472617" y="39890"/>
                  </a:lnTo>
                  <a:lnTo>
                    <a:pt x="479094" y="50215"/>
                  </a:lnTo>
                  <a:lnTo>
                    <a:pt x="481317" y="64046"/>
                  </a:lnTo>
                  <a:lnTo>
                    <a:pt x="479640" y="75641"/>
                  </a:lnTo>
                  <a:lnTo>
                    <a:pt x="474840" y="85026"/>
                  </a:lnTo>
                  <a:lnTo>
                    <a:pt x="467283" y="92443"/>
                  </a:lnTo>
                  <a:lnTo>
                    <a:pt x="457365" y="98196"/>
                  </a:lnTo>
                  <a:lnTo>
                    <a:pt x="426986" y="112166"/>
                  </a:lnTo>
                  <a:lnTo>
                    <a:pt x="412127" y="120307"/>
                  </a:lnTo>
                  <a:lnTo>
                    <a:pt x="402564" y="129070"/>
                  </a:lnTo>
                  <a:lnTo>
                    <a:pt x="397459" y="139420"/>
                  </a:lnTo>
                  <a:lnTo>
                    <a:pt x="395947" y="152298"/>
                  </a:lnTo>
                  <a:lnTo>
                    <a:pt x="395947" y="178904"/>
                  </a:lnTo>
                  <a:lnTo>
                    <a:pt x="504164" y="178904"/>
                  </a:lnTo>
                  <a:lnTo>
                    <a:pt x="504164" y="160731"/>
                  </a:lnTo>
                  <a:close/>
                </a:path>
                <a:path w="3048634" h="196850">
                  <a:moveTo>
                    <a:pt x="558088" y="151853"/>
                  </a:moveTo>
                  <a:lnTo>
                    <a:pt x="532358" y="151853"/>
                  </a:lnTo>
                  <a:lnTo>
                    <a:pt x="532358" y="178904"/>
                  </a:lnTo>
                  <a:lnTo>
                    <a:pt x="558088" y="178904"/>
                  </a:lnTo>
                  <a:lnTo>
                    <a:pt x="558088" y="151853"/>
                  </a:lnTo>
                  <a:close/>
                </a:path>
                <a:path w="3048634" h="196850">
                  <a:moveTo>
                    <a:pt x="558088" y="69811"/>
                  </a:moveTo>
                  <a:lnTo>
                    <a:pt x="532358" y="69811"/>
                  </a:lnTo>
                  <a:lnTo>
                    <a:pt x="532358" y="96862"/>
                  </a:lnTo>
                  <a:lnTo>
                    <a:pt x="558088" y="96862"/>
                  </a:lnTo>
                  <a:lnTo>
                    <a:pt x="558088" y="69811"/>
                  </a:lnTo>
                  <a:close/>
                </a:path>
                <a:path w="3048634" h="196850">
                  <a:moveTo>
                    <a:pt x="697064" y="129895"/>
                  </a:moveTo>
                  <a:lnTo>
                    <a:pt x="693356" y="111277"/>
                  </a:lnTo>
                  <a:lnTo>
                    <a:pt x="683895" y="97751"/>
                  </a:lnTo>
                  <a:lnTo>
                    <a:pt x="682536" y="95808"/>
                  </a:lnTo>
                  <a:lnTo>
                    <a:pt x="665060" y="85242"/>
                  </a:lnTo>
                  <a:lnTo>
                    <a:pt x="641946" y="81343"/>
                  </a:lnTo>
                  <a:lnTo>
                    <a:pt x="641184" y="81343"/>
                  </a:lnTo>
                  <a:lnTo>
                    <a:pt x="689076" y="46520"/>
                  </a:lnTo>
                  <a:lnTo>
                    <a:pt x="689076" y="17030"/>
                  </a:lnTo>
                  <a:lnTo>
                    <a:pt x="590397" y="17030"/>
                  </a:lnTo>
                  <a:lnTo>
                    <a:pt x="590397" y="35217"/>
                  </a:lnTo>
                  <a:lnTo>
                    <a:pt x="669124" y="35217"/>
                  </a:lnTo>
                  <a:lnTo>
                    <a:pt x="671334" y="39204"/>
                  </a:lnTo>
                  <a:lnTo>
                    <a:pt x="609473" y="84442"/>
                  </a:lnTo>
                  <a:lnTo>
                    <a:pt x="620115" y="103517"/>
                  </a:lnTo>
                  <a:lnTo>
                    <a:pt x="624967" y="100203"/>
                  </a:lnTo>
                  <a:lnTo>
                    <a:pt x="631647" y="97751"/>
                  </a:lnTo>
                  <a:lnTo>
                    <a:pt x="640740" y="97751"/>
                  </a:lnTo>
                  <a:lnTo>
                    <a:pt x="655358" y="100203"/>
                  </a:lnTo>
                  <a:lnTo>
                    <a:pt x="666546" y="107111"/>
                  </a:lnTo>
                  <a:lnTo>
                    <a:pt x="673696" y="117767"/>
                  </a:lnTo>
                  <a:lnTo>
                    <a:pt x="676211" y="131457"/>
                  </a:lnTo>
                  <a:lnTo>
                    <a:pt x="673696" y="145097"/>
                  </a:lnTo>
                  <a:lnTo>
                    <a:pt x="666521" y="155435"/>
                  </a:lnTo>
                  <a:lnTo>
                    <a:pt x="655256" y="161988"/>
                  </a:lnTo>
                  <a:lnTo>
                    <a:pt x="640511" y="164274"/>
                  </a:lnTo>
                  <a:lnTo>
                    <a:pt x="625678" y="161988"/>
                  </a:lnTo>
                  <a:lnTo>
                    <a:pt x="614426" y="155435"/>
                  </a:lnTo>
                  <a:lnTo>
                    <a:pt x="607301" y="145097"/>
                  </a:lnTo>
                  <a:lnTo>
                    <a:pt x="604812" y="131457"/>
                  </a:lnTo>
                  <a:lnTo>
                    <a:pt x="583971" y="131457"/>
                  </a:lnTo>
                  <a:lnTo>
                    <a:pt x="598779" y="167601"/>
                  </a:lnTo>
                  <a:lnTo>
                    <a:pt x="640511" y="182905"/>
                  </a:lnTo>
                  <a:lnTo>
                    <a:pt x="664743" y="178727"/>
                  </a:lnTo>
                  <a:lnTo>
                    <a:pt x="682510" y="167601"/>
                  </a:lnTo>
                  <a:lnTo>
                    <a:pt x="684771" y="164274"/>
                  </a:lnTo>
                  <a:lnTo>
                    <a:pt x="693369" y="151650"/>
                  </a:lnTo>
                  <a:lnTo>
                    <a:pt x="697064" y="133007"/>
                  </a:lnTo>
                  <a:lnTo>
                    <a:pt x="697064" y="129895"/>
                  </a:lnTo>
                  <a:close/>
                </a:path>
                <a:path w="3048634" h="196850">
                  <a:moveTo>
                    <a:pt x="859218" y="91986"/>
                  </a:moveTo>
                  <a:lnTo>
                    <a:pt x="855345" y="60769"/>
                  </a:lnTo>
                  <a:lnTo>
                    <a:pt x="843470" y="35788"/>
                  </a:lnTo>
                  <a:lnTo>
                    <a:pt x="843368" y="35572"/>
                  </a:lnTo>
                  <a:lnTo>
                    <a:pt x="839127" y="32105"/>
                  </a:lnTo>
                  <a:lnTo>
                    <a:pt x="837488" y="30772"/>
                  </a:lnTo>
                  <a:lnTo>
                    <a:pt x="837488" y="98196"/>
                  </a:lnTo>
                  <a:lnTo>
                    <a:pt x="834847" y="127279"/>
                  </a:lnTo>
                  <a:lnTo>
                    <a:pt x="834834" y="127457"/>
                  </a:lnTo>
                  <a:lnTo>
                    <a:pt x="826681" y="147751"/>
                  </a:lnTo>
                  <a:lnTo>
                    <a:pt x="812787" y="159562"/>
                  </a:lnTo>
                  <a:lnTo>
                    <a:pt x="792911" y="163385"/>
                  </a:lnTo>
                  <a:lnTo>
                    <a:pt x="772947" y="159562"/>
                  </a:lnTo>
                  <a:lnTo>
                    <a:pt x="772731" y="159397"/>
                  </a:lnTo>
                  <a:lnTo>
                    <a:pt x="759028" y="147751"/>
                  </a:lnTo>
                  <a:lnTo>
                    <a:pt x="753579" y="134251"/>
                  </a:lnTo>
                  <a:lnTo>
                    <a:pt x="750862" y="127457"/>
                  </a:lnTo>
                  <a:lnTo>
                    <a:pt x="750785" y="127279"/>
                  </a:lnTo>
                  <a:lnTo>
                    <a:pt x="748157" y="98196"/>
                  </a:lnTo>
                  <a:lnTo>
                    <a:pt x="748118" y="97751"/>
                  </a:lnTo>
                  <a:lnTo>
                    <a:pt x="750836" y="67932"/>
                  </a:lnTo>
                  <a:lnTo>
                    <a:pt x="750849" y="67754"/>
                  </a:lnTo>
                  <a:lnTo>
                    <a:pt x="759104" y="47434"/>
                  </a:lnTo>
                  <a:lnTo>
                    <a:pt x="773087" y="35788"/>
                  </a:lnTo>
                  <a:lnTo>
                    <a:pt x="792911" y="32105"/>
                  </a:lnTo>
                  <a:lnTo>
                    <a:pt x="812609" y="35788"/>
                  </a:lnTo>
                  <a:lnTo>
                    <a:pt x="826516" y="47434"/>
                  </a:lnTo>
                  <a:lnTo>
                    <a:pt x="834694" y="67754"/>
                  </a:lnTo>
                  <a:lnTo>
                    <a:pt x="834771" y="67932"/>
                  </a:lnTo>
                  <a:lnTo>
                    <a:pt x="837450" y="97751"/>
                  </a:lnTo>
                  <a:lnTo>
                    <a:pt x="837488" y="98196"/>
                  </a:lnTo>
                  <a:lnTo>
                    <a:pt x="837488" y="30772"/>
                  </a:lnTo>
                  <a:lnTo>
                    <a:pt x="822731" y="18732"/>
                  </a:lnTo>
                  <a:lnTo>
                    <a:pt x="792911" y="12598"/>
                  </a:lnTo>
                  <a:lnTo>
                    <a:pt x="762965" y="18732"/>
                  </a:lnTo>
                  <a:lnTo>
                    <a:pt x="742276" y="35572"/>
                  </a:lnTo>
                  <a:lnTo>
                    <a:pt x="730262" y="60769"/>
                  </a:lnTo>
                  <a:lnTo>
                    <a:pt x="726389" y="91986"/>
                  </a:lnTo>
                  <a:lnTo>
                    <a:pt x="726389" y="103962"/>
                  </a:lnTo>
                  <a:lnTo>
                    <a:pt x="729957" y="134251"/>
                  </a:lnTo>
                  <a:lnTo>
                    <a:pt x="741438" y="159397"/>
                  </a:lnTo>
                  <a:lnTo>
                    <a:pt x="762038" y="176555"/>
                  </a:lnTo>
                  <a:lnTo>
                    <a:pt x="792911" y="182905"/>
                  </a:lnTo>
                  <a:lnTo>
                    <a:pt x="823671" y="176555"/>
                  </a:lnTo>
                  <a:lnTo>
                    <a:pt x="839419" y="163385"/>
                  </a:lnTo>
                  <a:lnTo>
                    <a:pt x="844194" y="159397"/>
                  </a:lnTo>
                  <a:lnTo>
                    <a:pt x="855662" y="134251"/>
                  </a:lnTo>
                  <a:lnTo>
                    <a:pt x="859218" y="103962"/>
                  </a:lnTo>
                  <a:lnTo>
                    <a:pt x="859218" y="91986"/>
                  </a:lnTo>
                  <a:close/>
                </a:path>
                <a:path w="3048634" h="196850">
                  <a:moveTo>
                    <a:pt x="998524" y="178904"/>
                  </a:moveTo>
                  <a:lnTo>
                    <a:pt x="998435" y="110604"/>
                  </a:lnTo>
                  <a:lnTo>
                    <a:pt x="987653" y="71056"/>
                  </a:lnTo>
                  <a:lnTo>
                    <a:pt x="955497" y="56946"/>
                  </a:lnTo>
                  <a:lnTo>
                    <a:pt x="954608" y="56946"/>
                  </a:lnTo>
                  <a:lnTo>
                    <a:pt x="941578" y="58572"/>
                  </a:lnTo>
                  <a:lnTo>
                    <a:pt x="931024" y="63322"/>
                  </a:lnTo>
                  <a:lnTo>
                    <a:pt x="922794" y="71056"/>
                  </a:lnTo>
                  <a:lnTo>
                    <a:pt x="916914" y="81343"/>
                  </a:lnTo>
                  <a:lnTo>
                    <a:pt x="916914" y="17030"/>
                  </a:lnTo>
                  <a:lnTo>
                    <a:pt x="895629" y="17030"/>
                  </a:lnTo>
                  <a:lnTo>
                    <a:pt x="895629" y="178904"/>
                  </a:lnTo>
                  <a:lnTo>
                    <a:pt x="916914" y="178904"/>
                  </a:lnTo>
                  <a:lnTo>
                    <a:pt x="916914" y="110604"/>
                  </a:lnTo>
                  <a:lnTo>
                    <a:pt x="919111" y="96672"/>
                  </a:lnTo>
                  <a:lnTo>
                    <a:pt x="925398" y="85877"/>
                  </a:lnTo>
                  <a:lnTo>
                    <a:pt x="931837" y="81343"/>
                  </a:lnTo>
                  <a:lnTo>
                    <a:pt x="935253" y="78930"/>
                  </a:lnTo>
                  <a:lnTo>
                    <a:pt x="948182" y="76454"/>
                  </a:lnTo>
                  <a:lnTo>
                    <a:pt x="959929" y="78498"/>
                  </a:lnTo>
                  <a:lnTo>
                    <a:pt x="969111" y="84416"/>
                  </a:lnTo>
                  <a:lnTo>
                    <a:pt x="975093" y="93954"/>
                  </a:lnTo>
                  <a:lnTo>
                    <a:pt x="977226" y="106845"/>
                  </a:lnTo>
                  <a:lnTo>
                    <a:pt x="977226" y="178904"/>
                  </a:lnTo>
                  <a:lnTo>
                    <a:pt x="998524" y="178904"/>
                  </a:lnTo>
                  <a:close/>
                </a:path>
                <a:path w="3048634" h="196850">
                  <a:moveTo>
                    <a:pt x="1103109" y="59156"/>
                  </a:moveTo>
                  <a:lnTo>
                    <a:pt x="1099121" y="59156"/>
                  </a:lnTo>
                  <a:lnTo>
                    <a:pt x="1081608" y="61353"/>
                  </a:lnTo>
                  <a:lnTo>
                    <a:pt x="1068324" y="68084"/>
                  </a:lnTo>
                  <a:lnTo>
                    <a:pt x="1059230" y="79552"/>
                  </a:lnTo>
                  <a:lnTo>
                    <a:pt x="1054328" y="95973"/>
                  </a:lnTo>
                  <a:lnTo>
                    <a:pt x="1054328" y="60490"/>
                  </a:lnTo>
                  <a:lnTo>
                    <a:pt x="1037475" y="60490"/>
                  </a:lnTo>
                  <a:lnTo>
                    <a:pt x="1037475" y="178904"/>
                  </a:lnTo>
                  <a:lnTo>
                    <a:pt x="1058760" y="178904"/>
                  </a:lnTo>
                  <a:lnTo>
                    <a:pt x="1058760" y="114820"/>
                  </a:lnTo>
                  <a:lnTo>
                    <a:pt x="1061173" y="99187"/>
                  </a:lnTo>
                  <a:lnTo>
                    <a:pt x="1063167" y="95973"/>
                  </a:lnTo>
                  <a:lnTo>
                    <a:pt x="1068273" y="87718"/>
                  </a:lnTo>
                  <a:lnTo>
                    <a:pt x="1079804" y="80645"/>
                  </a:lnTo>
                  <a:lnTo>
                    <a:pt x="1095565" y="78232"/>
                  </a:lnTo>
                  <a:lnTo>
                    <a:pt x="1103109" y="78232"/>
                  </a:lnTo>
                  <a:lnTo>
                    <a:pt x="1103109" y="59156"/>
                  </a:lnTo>
                  <a:close/>
                </a:path>
                <a:path w="3048634" h="196850">
                  <a:moveTo>
                    <a:pt x="1692757" y="52387"/>
                  </a:moveTo>
                  <a:lnTo>
                    <a:pt x="1688249" y="47866"/>
                  </a:lnTo>
                  <a:lnTo>
                    <a:pt x="1677111" y="47866"/>
                  </a:lnTo>
                  <a:lnTo>
                    <a:pt x="1672602" y="52387"/>
                  </a:lnTo>
                  <a:lnTo>
                    <a:pt x="1672602" y="63525"/>
                  </a:lnTo>
                  <a:lnTo>
                    <a:pt x="1677111" y="68033"/>
                  </a:lnTo>
                  <a:lnTo>
                    <a:pt x="1688249" y="68033"/>
                  </a:lnTo>
                  <a:lnTo>
                    <a:pt x="1692757" y="63525"/>
                  </a:lnTo>
                  <a:lnTo>
                    <a:pt x="1692757" y="57950"/>
                  </a:lnTo>
                  <a:lnTo>
                    <a:pt x="1692757" y="52387"/>
                  </a:lnTo>
                  <a:close/>
                </a:path>
                <a:path w="3048634" h="196850">
                  <a:moveTo>
                    <a:pt x="1758276" y="134416"/>
                  </a:moveTo>
                  <a:lnTo>
                    <a:pt x="1754886" y="131025"/>
                  </a:lnTo>
                  <a:lnTo>
                    <a:pt x="1750720" y="131025"/>
                  </a:lnTo>
                  <a:lnTo>
                    <a:pt x="1680159" y="131025"/>
                  </a:lnTo>
                  <a:lnTo>
                    <a:pt x="1675980" y="131025"/>
                  </a:lnTo>
                  <a:lnTo>
                    <a:pt x="1672602" y="134416"/>
                  </a:lnTo>
                  <a:lnTo>
                    <a:pt x="1672602" y="142760"/>
                  </a:lnTo>
                  <a:lnTo>
                    <a:pt x="1675980" y="146151"/>
                  </a:lnTo>
                  <a:lnTo>
                    <a:pt x="1680159" y="146151"/>
                  </a:lnTo>
                  <a:lnTo>
                    <a:pt x="1750720" y="146151"/>
                  </a:lnTo>
                  <a:lnTo>
                    <a:pt x="1754886" y="146151"/>
                  </a:lnTo>
                  <a:lnTo>
                    <a:pt x="1758276" y="142760"/>
                  </a:lnTo>
                  <a:lnTo>
                    <a:pt x="1758276" y="134416"/>
                  </a:lnTo>
                  <a:close/>
                </a:path>
                <a:path w="3048634" h="196850">
                  <a:moveTo>
                    <a:pt x="1758276" y="94094"/>
                  </a:moveTo>
                  <a:lnTo>
                    <a:pt x="1754886" y="90716"/>
                  </a:lnTo>
                  <a:lnTo>
                    <a:pt x="1750720" y="90716"/>
                  </a:lnTo>
                  <a:lnTo>
                    <a:pt x="1680159" y="90716"/>
                  </a:lnTo>
                  <a:lnTo>
                    <a:pt x="1675980" y="90716"/>
                  </a:lnTo>
                  <a:lnTo>
                    <a:pt x="1672602" y="94094"/>
                  </a:lnTo>
                  <a:lnTo>
                    <a:pt x="1672602" y="102450"/>
                  </a:lnTo>
                  <a:lnTo>
                    <a:pt x="1675980" y="105829"/>
                  </a:lnTo>
                  <a:lnTo>
                    <a:pt x="1680159" y="105829"/>
                  </a:lnTo>
                  <a:lnTo>
                    <a:pt x="1750720" y="105829"/>
                  </a:lnTo>
                  <a:lnTo>
                    <a:pt x="1754886" y="105829"/>
                  </a:lnTo>
                  <a:lnTo>
                    <a:pt x="1758276" y="102450"/>
                  </a:lnTo>
                  <a:lnTo>
                    <a:pt x="1758276" y="94094"/>
                  </a:lnTo>
                  <a:close/>
                </a:path>
                <a:path w="3048634" h="196850">
                  <a:moveTo>
                    <a:pt x="1758276" y="53771"/>
                  </a:moveTo>
                  <a:lnTo>
                    <a:pt x="1754886" y="50393"/>
                  </a:lnTo>
                  <a:lnTo>
                    <a:pt x="1750720" y="50393"/>
                  </a:lnTo>
                  <a:lnTo>
                    <a:pt x="1715439" y="50393"/>
                  </a:lnTo>
                  <a:lnTo>
                    <a:pt x="1711261" y="50393"/>
                  </a:lnTo>
                  <a:lnTo>
                    <a:pt x="1707883" y="53771"/>
                  </a:lnTo>
                  <a:lnTo>
                    <a:pt x="1707883" y="62128"/>
                  </a:lnTo>
                  <a:lnTo>
                    <a:pt x="1711261" y="65506"/>
                  </a:lnTo>
                  <a:lnTo>
                    <a:pt x="1715439" y="65506"/>
                  </a:lnTo>
                  <a:lnTo>
                    <a:pt x="1750720" y="65506"/>
                  </a:lnTo>
                  <a:lnTo>
                    <a:pt x="1754886" y="65506"/>
                  </a:lnTo>
                  <a:lnTo>
                    <a:pt x="1758276" y="62128"/>
                  </a:lnTo>
                  <a:lnTo>
                    <a:pt x="1758276" y="53771"/>
                  </a:lnTo>
                  <a:close/>
                </a:path>
                <a:path w="3048634" h="196850">
                  <a:moveTo>
                    <a:pt x="1793468" y="46824"/>
                  </a:moveTo>
                  <a:lnTo>
                    <a:pt x="1793265" y="41287"/>
                  </a:lnTo>
                  <a:lnTo>
                    <a:pt x="1793240" y="40386"/>
                  </a:lnTo>
                  <a:lnTo>
                    <a:pt x="1792795" y="34658"/>
                  </a:lnTo>
                  <a:lnTo>
                    <a:pt x="1791995" y="27355"/>
                  </a:lnTo>
                  <a:lnTo>
                    <a:pt x="1790319" y="21056"/>
                  </a:lnTo>
                  <a:lnTo>
                    <a:pt x="1786331" y="15570"/>
                  </a:lnTo>
                  <a:lnTo>
                    <a:pt x="1784007" y="12369"/>
                  </a:lnTo>
                  <a:lnTo>
                    <a:pt x="1781187" y="9550"/>
                  </a:lnTo>
                  <a:lnTo>
                    <a:pt x="1778330" y="7480"/>
                  </a:lnTo>
                  <a:lnTo>
                    <a:pt x="1778330" y="46824"/>
                  </a:lnTo>
                  <a:lnTo>
                    <a:pt x="1778330" y="149720"/>
                  </a:lnTo>
                  <a:lnTo>
                    <a:pt x="1769084" y="177101"/>
                  </a:lnTo>
                  <a:lnTo>
                    <a:pt x="1766620" y="178892"/>
                  </a:lnTo>
                  <a:lnTo>
                    <a:pt x="1763280" y="180098"/>
                  </a:lnTo>
                  <a:lnTo>
                    <a:pt x="1757260" y="180746"/>
                  </a:lnTo>
                  <a:lnTo>
                    <a:pt x="1752257" y="181140"/>
                  </a:lnTo>
                  <a:lnTo>
                    <a:pt x="1743849" y="181432"/>
                  </a:lnTo>
                  <a:lnTo>
                    <a:pt x="1731568" y="181432"/>
                  </a:lnTo>
                  <a:lnTo>
                    <a:pt x="1699310" y="181432"/>
                  </a:lnTo>
                  <a:lnTo>
                    <a:pt x="1687029" y="181432"/>
                  </a:lnTo>
                  <a:lnTo>
                    <a:pt x="1678609" y="181140"/>
                  </a:lnTo>
                  <a:lnTo>
                    <a:pt x="1652803" y="156159"/>
                  </a:lnTo>
                  <a:lnTo>
                    <a:pt x="1652727" y="155257"/>
                  </a:lnTo>
                  <a:lnTo>
                    <a:pt x="1652536" y="149720"/>
                  </a:lnTo>
                  <a:lnTo>
                    <a:pt x="1652536" y="46824"/>
                  </a:lnTo>
                  <a:lnTo>
                    <a:pt x="1678609" y="15405"/>
                  </a:lnTo>
                  <a:lnTo>
                    <a:pt x="1684464" y="15201"/>
                  </a:lnTo>
                  <a:lnTo>
                    <a:pt x="1699310" y="15201"/>
                  </a:lnTo>
                  <a:lnTo>
                    <a:pt x="1731568" y="15201"/>
                  </a:lnTo>
                  <a:lnTo>
                    <a:pt x="1746415" y="15201"/>
                  </a:lnTo>
                  <a:lnTo>
                    <a:pt x="1752257" y="15405"/>
                  </a:lnTo>
                  <a:lnTo>
                    <a:pt x="1757260" y="15786"/>
                  </a:lnTo>
                  <a:lnTo>
                    <a:pt x="1763280" y="16446"/>
                  </a:lnTo>
                  <a:lnTo>
                    <a:pt x="1766620" y="17653"/>
                  </a:lnTo>
                  <a:lnTo>
                    <a:pt x="1769084" y="19443"/>
                  </a:lnTo>
                  <a:lnTo>
                    <a:pt x="1771015" y="20840"/>
                  </a:lnTo>
                  <a:lnTo>
                    <a:pt x="1778330" y="46824"/>
                  </a:lnTo>
                  <a:lnTo>
                    <a:pt x="1778330" y="7480"/>
                  </a:lnTo>
                  <a:lnTo>
                    <a:pt x="1746732" y="88"/>
                  </a:lnTo>
                  <a:lnTo>
                    <a:pt x="1731568" y="88"/>
                  </a:lnTo>
                  <a:lnTo>
                    <a:pt x="1699310" y="88"/>
                  </a:lnTo>
                  <a:lnTo>
                    <a:pt x="1684147" y="88"/>
                  </a:lnTo>
                  <a:lnTo>
                    <a:pt x="1677708" y="317"/>
                  </a:lnTo>
                  <a:lnTo>
                    <a:pt x="1644662" y="15405"/>
                  </a:lnTo>
                  <a:lnTo>
                    <a:pt x="1644535" y="15570"/>
                  </a:lnTo>
                  <a:lnTo>
                    <a:pt x="1640560" y="21056"/>
                  </a:lnTo>
                  <a:lnTo>
                    <a:pt x="1638985" y="26936"/>
                  </a:lnTo>
                  <a:lnTo>
                    <a:pt x="1638871" y="27355"/>
                  </a:lnTo>
                  <a:lnTo>
                    <a:pt x="1638084" y="34658"/>
                  </a:lnTo>
                  <a:lnTo>
                    <a:pt x="1637639" y="40386"/>
                  </a:lnTo>
                  <a:lnTo>
                    <a:pt x="1637411" y="46824"/>
                  </a:lnTo>
                  <a:lnTo>
                    <a:pt x="1637411" y="149720"/>
                  </a:lnTo>
                  <a:lnTo>
                    <a:pt x="1649691" y="186994"/>
                  </a:lnTo>
                  <a:lnTo>
                    <a:pt x="1686750" y="196545"/>
                  </a:lnTo>
                  <a:lnTo>
                    <a:pt x="1699310" y="196545"/>
                  </a:lnTo>
                  <a:lnTo>
                    <a:pt x="1731568" y="196545"/>
                  </a:lnTo>
                  <a:lnTo>
                    <a:pt x="1744116" y="196545"/>
                  </a:lnTo>
                  <a:lnTo>
                    <a:pt x="1753158" y="196227"/>
                  </a:lnTo>
                  <a:lnTo>
                    <a:pt x="1786331" y="180962"/>
                  </a:lnTo>
                  <a:lnTo>
                    <a:pt x="1790319" y="175488"/>
                  </a:lnTo>
                  <a:lnTo>
                    <a:pt x="1791881" y="169608"/>
                  </a:lnTo>
                  <a:lnTo>
                    <a:pt x="1791995" y="169189"/>
                  </a:lnTo>
                  <a:lnTo>
                    <a:pt x="1792795" y="161874"/>
                  </a:lnTo>
                  <a:lnTo>
                    <a:pt x="1793240" y="156159"/>
                  </a:lnTo>
                  <a:lnTo>
                    <a:pt x="1793468" y="149720"/>
                  </a:lnTo>
                  <a:lnTo>
                    <a:pt x="1793468" y="46824"/>
                  </a:lnTo>
                  <a:close/>
                </a:path>
                <a:path w="3048634" h="196850">
                  <a:moveTo>
                    <a:pt x="2062772" y="17030"/>
                  </a:moveTo>
                  <a:lnTo>
                    <a:pt x="2005558" y="17030"/>
                  </a:lnTo>
                  <a:lnTo>
                    <a:pt x="2005558" y="35217"/>
                  </a:lnTo>
                  <a:lnTo>
                    <a:pt x="2041486" y="35217"/>
                  </a:lnTo>
                  <a:lnTo>
                    <a:pt x="2041486" y="178904"/>
                  </a:lnTo>
                  <a:lnTo>
                    <a:pt x="2062772" y="178904"/>
                  </a:lnTo>
                  <a:lnTo>
                    <a:pt x="2062772" y="17030"/>
                  </a:lnTo>
                  <a:close/>
                </a:path>
                <a:path w="3048634" h="196850">
                  <a:moveTo>
                    <a:pt x="2225967" y="123698"/>
                  </a:moveTo>
                  <a:lnTo>
                    <a:pt x="2204453" y="123698"/>
                  </a:lnTo>
                  <a:lnTo>
                    <a:pt x="2204453" y="64262"/>
                  </a:lnTo>
                  <a:lnTo>
                    <a:pt x="2184501" y="64262"/>
                  </a:lnTo>
                  <a:lnTo>
                    <a:pt x="2184501" y="123698"/>
                  </a:lnTo>
                  <a:lnTo>
                    <a:pt x="2121306" y="123698"/>
                  </a:lnTo>
                  <a:lnTo>
                    <a:pt x="2119299" y="119697"/>
                  </a:lnTo>
                  <a:lnTo>
                    <a:pt x="2182063" y="24790"/>
                  </a:lnTo>
                  <a:lnTo>
                    <a:pt x="2167204" y="13042"/>
                  </a:lnTo>
                  <a:lnTo>
                    <a:pt x="2100008" y="114376"/>
                  </a:lnTo>
                  <a:lnTo>
                    <a:pt x="2100008" y="140550"/>
                  </a:lnTo>
                  <a:lnTo>
                    <a:pt x="2184501" y="140550"/>
                  </a:lnTo>
                  <a:lnTo>
                    <a:pt x="2184501" y="178904"/>
                  </a:lnTo>
                  <a:lnTo>
                    <a:pt x="2204453" y="178904"/>
                  </a:lnTo>
                  <a:lnTo>
                    <a:pt x="2204453" y="140550"/>
                  </a:lnTo>
                  <a:lnTo>
                    <a:pt x="2225967" y="140550"/>
                  </a:lnTo>
                  <a:lnTo>
                    <a:pt x="2225967" y="123698"/>
                  </a:lnTo>
                  <a:close/>
                </a:path>
                <a:path w="3048634" h="196850">
                  <a:moveTo>
                    <a:pt x="2396972" y="159397"/>
                  </a:moveTo>
                  <a:lnTo>
                    <a:pt x="2327338" y="159397"/>
                  </a:lnTo>
                  <a:lnTo>
                    <a:pt x="2327338" y="17030"/>
                  </a:lnTo>
                  <a:lnTo>
                    <a:pt x="2305608" y="17030"/>
                  </a:lnTo>
                  <a:lnTo>
                    <a:pt x="2305608" y="178904"/>
                  </a:lnTo>
                  <a:lnTo>
                    <a:pt x="2396972" y="178904"/>
                  </a:lnTo>
                  <a:lnTo>
                    <a:pt x="2396972" y="159397"/>
                  </a:lnTo>
                  <a:close/>
                </a:path>
                <a:path w="3048634" h="196850">
                  <a:moveTo>
                    <a:pt x="2527820" y="114160"/>
                  </a:moveTo>
                  <a:lnTo>
                    <a:pt x="2526779" y="107721"/>
                  </a:lnTo>
                  <a:lnTo>
                    <a:pt x="2524379" y="92710"/>
                  </a:lnTo>
                  <a:lnTo>
                    <a:pt x="2514422" y="75133"/>
                  </a:lnTo>
                  <a:lnTo>
                    <a:pt x="2513927" y="74269"/>
                  </a:lnTo>
                  <a:lnTo>
                    <a:pt x="2506967" y="69189"/>
                  </a:lnTo>
                  <a:lnTo>
                    <a:pt x="2506967" y="107721"/>
                  </a:lnTo>
                  <a:lnTo>
                    <a:pt x="2434679" y="107721"/>
                  </a:lnTo>
                  <a:lnTo>
                    <a:pt x="2438806" y="94399"/>
                  </a:lnTo>
                  <a:lnTo>
                    <a:pt x="2446236" y="84112"/>
                  </a:lnTo>
                  <a:lnTo>
                    <a:pt x="2457043" y="77482"/>
                  </a:lnTo>
                  <a:lnTo>
                    <a:pt x="2471267" y="75133"/>
                  </a:lnTo>
                  <a:lnTo>
                    <a:pt x="2486037" y="77482"/>
                  </a:lnTo>
                  <a:lnTo>
                    <a:pt x="2485606" y="77482"/>
                  </a:lnTo>
                  <a:lnTo>
                    <a:pt x="2496108" y="83858"/>
                  </a:lnTo>
                  <a:lnTo>
                    <a:pt x="2503259" y="94119"/>
                  </a:lnTo>
                  <a:lnTo>
                    <a:pt x="2506967" y="107721"/>
                  </a:lnTo>
                  <a:lnTo>
                    <a:pt x="2506967" y="69189"/>
                  </a:lnTo>
                  <a:lnTo>
                    <a:pt x="2496286" y="61366"/>
                  </a:lnTo>
                  <a:lnTo>
                    <a:pt x="2471267" y="56502"/>
                  </a:lnTo>
                  <a:lnTo>
                    <a:pt x="2445474" y="61760"/>
                  </a:lnTo>
                  <a:lnTo>
                    <a:pt x="2427440" y="75628"/>
                  </a:lnTo>
                  <a:lnTo>
                    <a:pt x="2416848" y="95237"/>
                  </a:lnTo>
                  <a:lnTo>
                    <a:pt x="2413393" y="117703"/>
                  </a:lnTo>
                  <a:lnTo>
                    <a:pt x="2413393" y="121691"/>
                  </a:lnTo>
                  <a:lnTo>
                    <a:pt x="2427363" y="163525"/>
                  </a:lnTo>
                  <a:lnTo>
                    <a:pt x="2472601" y="182905"/>
                  </a:lnTo>
                  <a:lnTo>
                    <a:pt x="2491981" y="180225"/>
                  </a:lnTo>
                  <a:lnTo>
                    <a:pt x="2507780" y="172504"/>
                  </a:lnTo>
                  <a:lnTo>
                    <a:pt x="2515451" y="164274"/>
                  </a:lnTo>
                  <a:lnTo>
                    <a:pt x="2519286" y="160172"/>
                  </a:lnTo>
                  <a:lnTo>
                    <a:pt x="2525725" y="143891"/>
                  </a:lnTo>
                  <a:lnTo>
                    <a:pt x="2525826" y="143649"/>
                  </a:lnTo>
                  <a:lnTo>
                    <a:pt x="2505862" y="143649"/>
                  </a:lnTo>
                  <a:lnTo>
                    <a:pt x="2502255" y="151549"/>
                  </a:lnTo>
                  <a:lnTo>
                    <a:pt x="2495296" y="158115"/>
                  </a:lnTo>
                  <a:lnTo>
                    <a:pt x="2485313" y="162610"/>
                  </a:lnTo>
                  <a:lnTo>
                    <a:pt x="2472601" y="164274"/>
                  </a:lnTo>
                  <a:lnTo>
                    <a:pt x="2455964" y="161201"/>
                  </a:lnTo>
                  <a:lnTo>
                    <a:pt x="2444127" y="152717"/>
                  </a:lnTo>
                  <a:lnTo>
                    <a:pt x="2436825" y="139852"/>
                  </a:lnTo>
                  <a:lnTo>
                    <a:pt x="2433790" y="123698"/>
                  </a:lnTo>
                  <a:lnTo>
                    <a:pt x="2527820" y="123698"/>
                  </a:lnTo>
                  <a:lnTo>
                    <a:pt x="2527820" y="114160"/>
                  </a:lnTo>
                  <a:close/>
                </a:path>
                <a:path w="3048634" h="196850">
                  <a:moveTo>
                    <a:pt x="2646083" y="144754"/>
                  </a:moveTo>
                  <a:lnTo>
                    <a:pt x="2621191" y="113792"/>
                  </a:lnTo>
                  <a:lnTo>
                    <a:pt x="2577109" y="107276"/>
                  </a:lnTo>
                  <a:lnTo>
                    <a:pt x="2571572" y="101955"/>
                  </a:lnTo>
                  <a:lnTo>
                    <a:pt x="2571572" y="93091"/>
                  </a:lnTo>
                  <a:lnTo>
                    <a:pt x="2573185" y="85979"/>
                  </a:lnTo>
                  <a:lnTo>
                    <a:pt x="2577973" y="80289"/>
                  </a:lnTo>
                  <a:lnTo>
                    <a:pt x="2585885" y="76504"/>
                  </a:lnTo>
                  <a:lnTo>
                    <a:pt x="2596845" y="75133"/>
                  </a:lnTo>
                  <a:lnTo>
                    <a:pt x="2608122" y="76504"/>
                  </a:lnTo>
                  <a:lnTo>
                    <a:pt x="2607856" y="76504"/>
                  </a:lnTo>
                  <a:lnTo>
                    <a:pt x="2615565" y="80086"/>
                  </a:lnTo>
                  <a:lnTo>
                    <a:pt x="2620327" y="85509"/>
                  </a:lnTo>
                  <a:lnTo>
                    <a:pt x="2622131" y="92202"/>
                  </a:lnTo>
                  <a:lnTo>
                    <a:pt x="2642082" y="92202"/>
                  </a:lnTo>
                  <a:lnTo>
                    <a:pt x="2615057" y="59182"/>
                  </a:lnTo>
                  <a:lnTo>
                    <a:pt x="2596845" y="56946"/>
                  </a:lnTo>
                  <a:lnTo>
                    <a:pt x="2578557" y="59410"/>
                  </a:lnTo>
                  <a:lnTo>
                    <a:pt x="2564257" y="66535"/>
                  </a:lnTo>
                  <a:lnTo>
                    <a:pt x="2554935" y="77901"/>
                  </a:lnTo>
                  <a:lnTo>
                    <a:pt x="2551607" y="93091"/>
                  </a:lnTo>
                  <a:lnTo>
                    <a:pt x="2554389" y="106489"/>
                  </a:lnTo>
                  <a:lnTo>
                    <a:pt x="2562199" y="116484"/>
                  </a:lnTo>
                  <a:lnTo>
                    <a:pt x="2574252" y="123151"/>
                  </a:lnTo>
                  <a:lnTo>
                    <a:pt x="2589758" y="126580"/>
                  </a:lnTo>
                  <a:lnTo>
                    <a:pt x="2602611" y="127901"/>
                  </a:lnTo>
                  <a:lnTo>
                    <a:pt x="2613304" y="129921"/>
                  </a:lnTo>
                  <a:lnTo>
                    <a:pt x="2620607" y="133337"/>
                  </a:lnTo>
                  <a:lnTo>
                    <a:pt x="2624785" y="138264"/>
                  </a:lnTo>
                  <a:lnTo>
                    <a:pt x="2626118" y="144754"/>
                  </a:lnTo>
                  <a:lnTo>
                    <a:pt x="2624290" y="152107"/>
                  </a:lnTo>
                  <a:lnTo>
                    <a:pt x="2624201" y="152488"/>
                  </a:lnTo>
                  <a:lnTo>
                    <a:pt x="2618549" y="158673"/>
                  </a:lnTo>
                  <a:lnTo>
                    <a:pt x="2609380" y="162788"/>
                  </a:lnTo>
                  <a:lnTo>
                    <a:pt x="2596845" y="164274"/>
                  </a:lnTo>
                  <a:lnTo>
                    <a:pt x="2583446" y="162598"/>
                  </a:lnTo>
                  <a:lnTo>
                    <a:pt x="2574480" y="158229"/>
                  </a:lnTo>
                  <a:lnTo>
                    <a:pt x="2569375" y="152107"/>
                  </a:lnTo>
                  <a:lnTo>
                    <a:pt x="2567584" y="145199"/>
                  </a:lnTo>
                  <a:lnTo>
                    <a:pt x="2547620" y="145199"/>
                  </a:lnTo>
                  <a:lnTo>
                    <a:pt x="2551226" y="160756"/>
                  </a:lnTo>
                  <a:lnTo>
                    <a:pt x="2560840" y="172478"/>
                  </a:lnTo>
                  <a:lnTo>
                    <a:pt x="2576157" y="179882"/>
                  </a:lnTo>
                  <a:lnTo>
                    <a:pt x="2596845" y="182460"/>
                  </a:lnTo>
                  <a:lnTo>
                    <a:pt x="2616708" y="179679"/>
                  </a:lnTo>
                  <a:lnTo>
                    <a:pt x="2632278" y="171919"/>
                  </a:lnTo>
                  <a:lnTo>
                    <a:pt x="2638806" y="164274"/>
                  </a:lnTo>
                  <a:lnTo>
                    <a:pt x="2642438" y="160007"/>
                  </a:lnTo>
                  <a:lnTo>
                    <a:pt x="2645968" y="145199"/>
                  </a:lnTo>
                  <a:lnTo>
                    <a:pt x="2646083" y="144754"/>
                  </a:lnTo>
                  <a:close/>
                </a:path>
                <a:path w="3048634" h="196850">
                  <a:moveTo>
                    <a:pt x="2764967" y="144754"/>
                  </a:moveTo>
                  <a:lnTo>
                    <a:pt x="2740088" y="113792"/>
                  </a:lnTo>
                  <a:lnTo>
                    <a:pt x="2696006" y="107276"/>
                  </a:lnTo>
                  <a:lnTo>
                    <a:pt x="2690457" y="101955"/>
                  </a:lnTo>
                  <a:lnTo>
                    <a:pt x="2690457" y="93091"/>
                  </a:lnTo>
                  <a:lnTo>
                    <a:pt x="2692069" y="85979"/>
                  </a:lnTo>
                  <a:lnTo>
                    <a:pt x="2696857" y="80289"/>
                  </a:lnTo>
                  <a:lnTo>
                    <a:pt x="2704769" y="76504"/>
                  </a:lnTo>
                  <a:lnTo>
                    <a:pt x="2715742" y="75133"/>
                  </a:lnTo>
                  <a:lnTo>
                    <a:pt x="2727020" y="76504"/>
                  </a:lnTo>
                  <a:lnTo>
                    <a:pt x="2726740" y="76504"/>
                  </a:lnTo>
                  <a:lnTo>
                    <a:pt x="2734449" y="80086"/>
                  </a:lnTo>
                  <a:lnTo>
                    <a:pt x="2739225" y="85509"/>
                  </a:lnTo>
                  <a:lnTo>
                    <a:pt x="2741015" y="92202"/>
                  </a:lnTo>
                  <a:lnTo>
                    <a:pt x="2760980" y="92202"/>
                  </a:lnTo>
                  <a:lnTo>
                    <a:pt x="2757373" y="76873"/>
                  </a:lnTo>
                  <a:lnTo>
                    <a:pt x="2755900" y="75133"/>
                  </a:lnTo>
                  <a:lnTo>
                    <a:pt x="2748089" y="65836"/>
                  </a:lnTo>
                  <a:lnTo>
                    <a:pt x="2733941" y="59182"/>
                  </a:lnTo>
                  <a:lnTo>
                    <a:pt x="2715742" y="56946"/>
                  </a:lnTo>
                  <a:lnTo>
                    <a:pt x="2697442" y="59410"/>
                  </a:lnTo>
                  <a:lnTo>
                    <a:pt x="2683141" y="66535"/>
                  </a:lnTo>
                  <a:lnTo>
                    <a:pt x="2673832" y="77901"/>
                  </a:lnTo>
                  <a:lnTo>
                    <a:pt x="2670505" y="93091"/>
                  </a:lnTo>
                  <a:lnTo>
                    <a:pt x="2673286" y="106489"/>
                  </a:lnTo>
                  <a:lnTo>
                    <a:pt x="2681097" y="116484"/>
                  </a:lnTo>
                  <a:lnTo>
                    <a:pt x="2693136" y="123151"/>
                  </a:lnTo>
                  <a:lnTo>
                    <a:pt x="2708643" y="126580"/>
                  </a:lnTo>
                  <a:lnTo>
                    <a:pt x="2721508" y="127901"/>
                  </a:lnTo>
                  <a:lnTo>
                    <a:pt x="2732189" y="129921"/>
                  </a:lnTo>
                  <a:lnTo>
                    <a:pt x="2739491" y="133337"/>
                  </a:lnTo>
                  <a:lnTo>
                    <a:pt x="2743682" y="138264"/>
                  </a:lnTo>
                  <a:lnTo>
                    <a:pt x="2745016" y="144754"/>
                  </a:lnTo>
                  <a:lnTo>
                    <a:pt x="2743187" y="152107"/>
                  </a:lnTo>
                  <a:lnTo>
                    <a:pt x="2743085" y="152488"/>
                  </a:lnTo>
                  <a:lnTo>
                    <a:pt x="2737447" y="158673"/>
                  </a:lnTo>
                  <a:lnTo>
                    <a:pt x="2728264" y="162788"/>
                  </a:lnTo>
                  <a:lnTo>
                    <a:pt x="2715742" y="164274"/>
                  </a:lnTo>
                  <a:lnTo>
                    <a:pt x="2702344" y="162598"/>
                  </a:lnTo>
                  <a:lnTo>
                    <a:pt x="2693365" y="158229"/>
                  </a:lnTo>
                  <a:lnTo>
                    <a:pt x="2688272" y="152107"/>
                  </a:lnTo>
                  <a:lnTo>
                    <a:pt x="2686469" y="145199"/>
                  </a:lnTo>
                  <a:lnTo>
                    <a:pt x="2666504" y="145199"/>
                  </a:lnTo>
                  <a:lnTo>
                    <a:pt x="2670111" y="160756"/>
                  </a:lnTo>
                  <a:lnTo>
                    <a:pt x="2679738" y="172478"/>
                  </a:lnTo>
                  <a:lnTo>
                    <a:pt x="2695041" y="179882"/>
                  </a:lnTo>
                  <a:lnTo>
                    <a:pt x="2715742" y="182460"/>
                  </a:lnTo>
                  <a:lnTo>
                    <a:pt x="2735592" y="179679"/>
                  </a:lnTo>
                  <a:lnTo>
                    <a:pt x="2751163" y="171919"/>
                  </a:lnTo>
                  <a:lnTo>
                    <a:pt x="2757690" y="164274"/>
                  </a:lnTo>
                  <a:lnTo>
                    <a:pt x="2761335" y="160007"/>
                  </a:lnTo>
                  <a:lnTo>
                    <a:pt x="2764866" y="145199"/>
                  </a:lnTo>
                  <a:lnTo>
                    <a:pt x="2764967" y="144754"/>
                  </a:lnTo>
                  <a:close/>
                </a:path>
                <a:path w="3048634" h="196850">
                  <a:moveTo>
                    <a:pt x="2913799" y="117703"/>
                  </a:moveTo>
                  <a:lnTo>
                    <a:pt x="2909532" y="95326"/>
                  </a:lnTo>
                  <a:lnTo>
                    <a:pt x="2897136" y="75704"/>
                  </a:lnTo>
                  <a:lnTo>
                    <a:pt x="2896933" y="75577"/>
                  </a:lnTo>
                  <a:lnTo>
                    <a:pt x="2892514" y="72491"/>
                  </a:lnTo>
                  <a:lnTo>
                    <a:pt x="2892514" y="119697"/>
                  </a:lnTo>
                  <a:lnTo>
                    <a:pt x="2889669" y="137071"/>
                  </a:lnTo>
                  <a:lnTo>
                    <a:pt x="2881414" y="151079"/>
                  </a:lnTo>
                  <a:lnTo>
                    <a:pt x="2868180" y="160426"/>
                  </a:lnTo>
                  <a:lnTo>
                    <a:pt x="2850375" y="163830"/>
                  </a:lnTo>
                  <a:lnTo>
                    <a:pt x="2832570" y="160426"/>
                  </a:lnTo>
                  <a:lnTo>
                    <a:pt x="2819323" y="151079"/>
                  </a:lnTo>
                  <a:lnTo>
                    <a:pt x="2811081" y="137071"/>
                  </a:lnTo>
                  <a:lnTo>
                    <a:pt x="2808236" y="119697"/>
                  </a:lnTo>
                  <a:lnTo>
                    <a:pt x="2811170" y="102146"/>
                  </a:lnTo>
                  <a:lnTo>
                    <a:pt x="2850375" y="75577"/>
                  </a:lnTo>
                  <a:lnTo>
                    <a:pt x="2889567" y="102146"/>
                  </a:lnTo>
                  <a:lnTo>
                    <a:pt x="2892514" y="119697"/>
                  </a:lnTo>
                  <a:lnTo>
                    <a:pt x="2892514" y="72491"/>
                  </a:lnTo>
                  <a:lnTo>
                    <a:pt x="2877223" y="61785"/>
                  </a:lnTo>
                  <a:lnTo>
                    <a:pt x="2850375" y="56502"/>
                  </a:lnTo>
                  <a:lnTo>
                    <a:pt x="2823527" y="61785"/>
                  </a:lnTo>
                  <a:lnTo>
                    <a:pt x="2803614" y="75704"/>
                  </a:lnTo>
                  <a:lnTo>
                    <a:pt x="2791218" y="95326"/>
                  </a:lnTo>
                  <a:lnTo>
                    <a:pt x="2786951" y="117703"/>
                  </a:lnTo>
                  <a:lnTo>
                    <a:pt x="2786951" y="121691"/>
                  </a:lnTo>
                  <a:lnTo>
                    <a:pt x="2791066" y="143891"/>
                  </a:lnTo>
                  <a:lnTo>
                    <a:pt x="2803194" y="163525"/>
                  </a:lnTo>
                  <a:lnTo>
                    <a:pt x="2823070" y="177546"/>
                  </a:lnTo>
                  <a:lnTo>
                    <a:pt x="2850375" y="182905"/>
                  </a:lnTo>
                  <a:lnTo>
                    <a:pt x="2877680" y="177546"/>
                  </a:lnTo>
                  <a:lnTo>
                    <a:pt x="2897124" y="163830"/>
                  </a:lnTo>
                  <a:lnTo>
                    <a:pt x="2897555" y="163525"/>
                  </a:lnTo>
                  <a:lnTo>
                    <a:pt x="2909684" y="143891"/>
                  </a:lnTo>
                  <a:lnTo>
                    <a:pt x="2913799" y="121691"/>
                  </a:lnTo>
                  <a:lnTo>
                    <a:pt x="2913799" y="117703"/>
                  </a:lnTo>
                  <a:close/>
                </a:path>
                <a:path w="3048634" h="196850">
                  <a:moveTo>
                    <a:pt x="3048571" y="111277"/>
                  </a:moveTo>
                  <a:lnTo>
                    <a:pt x="3045891" y="87998"/>
                  </a:lnTo>
                  <a:lnTo>
                    <a:pt x="3040380" y="76454"/>
                  </a:lnTo>
                  <a:lnTo>
                    <a:pt x="3037763" y="70967"/>
                  </a:lnTo>
                  <a:lnTo>
                    <a:pt x="3024060" y="60502"/>
                  </a:lnTo>
                  <a:lnTo>
                    <a:pt x="3004667" y="56946"/>
                  </a:lnTo>
                  <a:lnTo>
                    <a:pt x="3003778" y="56946"/>
                  </a:lnTo>
                  <a:lnTo>
                    <a:pt x="2988640" y="58953"/>
                  </a:lnTo>
                  <a:lnTo>
                    <a:pt x="2976753" y="64897"/>
                  </a:lnTo>
                  <a:lnTo>
                    <a:pt x="2968079" y="74625"/>
                  </a:lnTo>
                  <a:lnTo>
                    <a:pt x="2962529" y="87998"/>
                  </a:lnTo>
                  <a:lnTo>
                    <a:pt x="2962529" y="60502"/>
                  </a:lnTo>
                  <a:lnTo>
                    <a:pt x="2945676" y="60502"/>
                  </a:lnTo>
                  <a:lnTo>
                    <a:pt x="2945676" y="178904"/>
                  </a:lnTo>
                  <a:lnTo>
                    <a:pt x="2966974" y="178904"/>
                  </a:lnTo>
                  <a:lnTo>
                    <a:pt x="2966974" y="108165"/>
                  </a:lnTo>
                  <a:lnTo>
                    <a:pt x="2969234" y="95173"/>
                  </a:lnTo>
                  <a:lnTo>
                    <a:pt x="2973806" y="87998"/>
                  </a:lnTo>
                  <a:lnTo>
                    <a:pt x="2975622" y="85166"/>
                  </a:lnTo>
                  <a:lnTo>
                    <a:pt x="2985490" y="78727"/>
                  </a:lnTo>
                  <a:lnTo>
                    <a:pt x="2998241" y="76454"/>
                  </a:lnTo>
                  <a:lnTo>
                    <a:pt x="3010992" y="78727"/>
                  </a:lnTo>
                  <a:lnTo>
                    <a:pt x="3010522" y="78727"/>
                  </a:lnTo>
                  <a:lnTo>
                    <a:pt x="3019501" y="84747"/>
                  </a:lnTo>
                  <a:lnTo>
                    <a:pt x="3025267" y="94322"/>
                  </a:lnTo>
                  <a:lnTo>
                    <a:pt x="3027286" y="106845"/>
                  </a:lnTo>
                  <a:lnTo>
                    <a:pt x="3027286" y="178904"/>
                  </a:lnTo>
                  <a:lnTo>
                    <a:pt x="3048571" y="178904"/>
                  </a:lnTo>
                  <a:lnTo>
                    <a:pt x="3048571" y="11127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98521" y="13890568"/>
              <a:ext cx="196555" cy="19655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783819" y="13764269"/>
              <a:ext cx="1349259" cy="4503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35978" y="10453452"/>
              <a:ext cx="2895323" cy="29846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67746" y="10456992"/>
              <a:ext cx="7536352" cy="279484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07167" y="11096417"/>
              <a:ext cx="6257514" cy="151599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67746" y="12292700"/>
              <a:ext cx="7536352" cy="279484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07167" y="12932124"/>
              <a:ext cx="6257514" cy="15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Hanah Muthoni</dc:creator>
  <cp:lastModifiedBy>Hanah Muthoni</cp:lastModifiedBy>
  <cp:revision>2</cp:revision>
  <dcterms:created xsi:type="dcterms:W3CDTF">2024-10-03T07:13:59Z</dcterms:created>
  <dcterms:modified xsi:type="dcterms:W3CDTF">2024-10-07T11:05:29Z</dcterms:modified>
</cp:coreProperties>
</file>